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2" r:id="rId6"/>
    <p:sldId id="263" r:id="rId7"/>
    <p:sldId id="261" r:id="rId8"/>
    <p:sldId id="264" r:id="rId9"/>
    <p:sldId id="267" r:id="rId10"/>
    <p:sldId id="265" r:id="rId11"/>
    <p:sldId id="258"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8F146-B44D-4608-B020-9C6D2EC279E5}" v="10" dt="2026-02-12T09:29:12.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8"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ski-Suomen Kylät ry - Toimisto" userId="9fca0935-ebb6-4a9e-af64-9e9807026a47" providerId="ADAL" clId="{336A2E5D-50CF-467C-B1AD-7F471678A7E8}"/>
    <pc:docChg chg="undo custSel addSld delSld modSld sldOrd">
      <pc:chgData name="Keski-Suomen Kylät ry - Toimisto" userId="9fca0935-ebb6-4a9e-af64-9e9807026a47" providerId="ADAL" clId="{336A2E5D-50CF-467C-B1AD-7F471678A7E8}" dt="2026-02-12T09:30:04.955" v="836" actId="6549"/>
      <pc:docMkLst>
        <pc:docMk/>
      </pc:docMkLst>
      <pc:sldChg chg="modSp mod">
        <pc:chgData name="Keski-Suomen Kylät ry - Toimisto" userId="9fca0935-ebb6-4a9e-af64-9e9807026a47" providerId="ADAL" clId="{336A2E5D-50CF-467C-B1AD-7F471678A7E8}" dt="2026-02-12T08:02:37.684" v="273" actId="20577"/>
        <pc:sldMkLst>
          <pc:docMk/>
          <pc:sldMk cId="3379447406" sldId="256"/>
        </pc:sldMkLst>
        <pc:spChg chg="mod">
          <ac:chgData name="Keski-Suomen Kylät ry - Toimisto" userId="9fca0935-ebb6-4a9e-af64-9e9807026a47" providerId="ADAL" clId="{336A2E5D-50CF-467C-B1AD-7F471678A7E8}" dt="2026-02-12T08:02:37.684" v="273" actId="20577"/>
          <ac:spMkLst>
            <pc:docMk/>
            <pc:sldMk cId="3379447406" sldId="256"/>
            <ac:spMk id="3" creationId="{2B1E9C41-838F-4C44-9C83-7306C4EC83DF}"/>
          </ac:spMkLst>
        </pc:spChg>
      </pc:sldChg>
      <pc:sldChg chg="modSp mod">
        <pc:chgData name="Keski-Suomen Kylät ry - Toimisto" userId="9fca0935-ebb6-4a9e-af64-9e9807026a47" providerId="ADAL" clId="{336A2E5D-50CF-467C-B1AD-7F471678A7E8}" dt="2026-02-12T08:17:55.851" v="491" actId="1076"/>
        <pc:sldMkLst>
          <pc:docMk/>
          <pc:sldMk cId="563721498" sldId="258"/>
        </pc:sldMkLst>
        <pc:spChg chg="mod">
          <ac:chgData name="Keski-Suomen Kylät ry - Toimisto" userId="9fca0935-ebb6-4a9e-af64-9e9807026a47" providerId="ADAL" clId="{336A2E5D-50CF-467C-B1AD-7F471678A7E8}" dt="2026-02-12T08:17:49.931" v="488" actId="1076"/>
          <ac:spMkLst>
            <pc:docMk/>
            <pc:sldMk cId="563721498" sldId="258"/>
            <ac:spMk id="6" creationId="{F793525D-3054-4EB5-85D8-B175B441DA84}"/>
          </ac:spMkLst>
        </pc:spChg>
        <pc:picChg chg="mod">
          <ac:chgData name="Keski-Suomen Kylät ry - Toimisto" userId="9fca0935-ebb6-4a9e-af64-9e9807026a47" providerId="ADAL" clId="{336A2E5D-50CF-467C-B1AD-7F471678A7E8}" dt="2026-02-12T08:17:55.851" v="491" actId="1076"/>
          <ac:picMkLst>
            <pc:docMk/>
            <pc:sldMk cId="563721498" sldId="258"/>
            <ac:picMk id="2" creationId="{00000000-0000-0000-0000-000000000000}"/>
          </ac:picMkLst>
        </pc:picChg>
      </pc:sldChg>
      <pc:sldChg chg="modSp mod">
        <pc:chgData name="Keski-Suomen Kylät ry - Toimisto" userId="9fca0935-ebb6-4a9e-af64-9e9807026a47" providerId="ADAL" clId="{336A2E5D-50CF-467C-B1AD-7F471678A7E8}" dt="2026-02-12T08:16:24.583" v="487" actId="20577"/>
        <pc:sldMkLst>
          <pc:docMk/>
          <pc:sldMk cId="3361411724" sldId="262"/>
        </pc:sldMkLst>
        <pc:spChg chg="mod">
          <ac:chgData name="Keski-Suomen Kylät ry - Toimisto" userId="9fca0935-ebb6-4a9e-af64-9e9807026a47" providerId="ADAL" clId="{336A2E5D-50CF-467C-B1AD-7F471678A7E8}" dt="2026-02-12T08:15:47.137" v="439" actId="20577"/>
          <ac:spMkLst>
            <pc:docMk/>
            <pc:sldMk cId="3361411724" sldId="262"/>
            <ac:spMk id="3" creationId="{F35D1EAA-6051-4A76-7050-9874C7E6B131}"/>
          </ac:spMkLst>
        </pc:spChg>
        <pc:spChg chg="mod">
          <ac:chgData name="Keski-Suomen Kylät ry - Toimisto" userId="9fca0935-ebb6-4a9e-af64-9e9807026a47" providerId="ADAL" clId="{336A2E5D-50CF-467C-B1AD-7F471678A7E8}" dt="2026-02-12T08:16:24.583" v="487" actId="20577"/>
          <ac:spMkLst>
            <pc:docMk/>
            <pc:sldMk cId="3361411724" sldId="262"/>
            <ac:spMk id="4" creationId="{A915BE38-25EE-A1CD-2AED-60218B9D8BD3}"/>
          </ac:spMkLst>
        </pc:spChg>
        <pc:cxnChg chg="mod">
          <ac:chgData name="Keski-Suomen Kylät ry - Toimisto" userId="9fca0935-ebb6-4a9e-af64-9e9807026a47" providerId="ADAL" clId="{336A2E5D-50CF-467C-B1AD-7F471678A7E8}" dt="2026-02-12T08:05:16.170" v="303" actId="1035"/>
          <ac:cxnSpMkLst>
            <pc:docMk/>
            <pc:sldMk cId="3361411724" sldId="262"/>
            <ac:cxnSpMk id="7" creationId="{6510556A-FEC5-378E-3DBB-386F89A7BD73}"/>
          </ac:cxnSpMkLst>
        </pc:cxnChg>
      </pc:sldChg>
      <pc:sldChg chg="modSp mod ord">
        <pc:chgData name="Keski-Suomen Kylät ry - Toimisto" userId="9fca0935-ebb6-4a9e-af64-9e9807026a47" providerId="ADAL" clId="{336A2E5D-50CF-467C-B1AD-7F471678A7E8}" dt="2026-02-12T08:03:26.779" v="275"/>
        <pc:sldMkLst>
          <pc:docMk/>
          <pc:sldMk cId="4060481159" sldId="264"/>
        </pc:sldMkLst>
        <pc:spChg chg="mod">
          <ac:chgData name="Keski-Suomen Kylät ry - Toimisto" userId="9fca0935-ebb6-4a9e-af64-9e9807026a47" providerId="ADAL" clId="{336A2E5D-50CF-467C-B1AD-7F471678A7E8}" dt="2026-02-12T07:38:28.056" v="125" actId="20577"/>
          <ac:spMkLst>
            <pc:docMk/>
            <pc:sldMk cId="4060481159" sldId="264"/>
            <ac:spMk id="2" creationId="{A890BB99-55FF-38CA-25B9-E83C3419AFC0}"/>
          </ac:spMkLst>
        </pc:spChg>
      </pc:sldChg>
      <pc:sldChg chg="del">
        <pc:chgData name="Keski-Suomen Kylät ry - Toimisto" userId="9fca0935-ebb6-4a9e-af64-9e9807026a47" providerId="ADAL" clId="{336A2E5D-50CF-467C-B1AD-7F471678A7E8}" dt="2026-02-12T07:38:43.575" v="126" actId="47"/>
        <pc:sldMkLst>
          <pc:docMk/>
          <pc:sldMk cId="2070332000" sldId="265"/>
        </pc:sldMkLst>
      </pc:sldChg>
      <pc:sldChg chg="addSp delSp modSp add mod">
        <pc:chgData name="Keski-Suomen Kylät ry - Toimisto" userId="9fca0935-ebb6-4a9e-af64-9e9807026a47" providerId="ADAL" clId="{336A2E5D-50CF-467C-B1AD-7F471678A7E8}" dt="2026-02-12T08:20:48.197" v="723" actId="14100"/>
        <pc:sldMkLst>
          <pc:docMk/>
          <pc:sldMk cId="2250376321" sldId="265"/>
        </pc:sldMkLst>
        <pc:spChg chg="mod">
          <ac:chgData name="Keski-Suomen Kylät ry - Toimisto" userId="9fca0935-ebb6-4a9e-af64-9e9807026a47" providerId="ADAL" clId="{336A2E5D-50CF-467C-B1AD-7F471678A7E8}" dt="2026-02-12T08:11:00.914" v="349" actId="20577"/>
          <ac:spMkLst>
            <pc:docMk/>
            <pc:sldMk cId="2250376321" sldId="265"/>
            <ac:spMk id="2" creationId="{D84F1113-3549-F78B-93FE-D41873947CD4}"/>
          </ac:spMkLst>
        </pc:spChg>
        <pc:spChg chg="mod">
          <ac:chgData name="Keski-Suomen Kylät ry - Toimisto" userId="9fca0935-ebb6-4a9e-af64-9e9807026a47" providerId="ADAL" clId="{336A2E5D-50CF-467C-B1AD-7F471678A7E8}" dt="2026-02-12T08:14:55.371" v="382" actId="20577"/>
          <ac:spMkLst>
            <pc:docMk/>
            <pc:sldMk cId="2250376321" sldId="265"/>
            <ac:spMk id="3" creationId="{1630A0A1-3A15-F310-B765-77E276BFD01A}"/>
          </ac:spMkLst>
        </pc:spChg>
        <pc:picChg chg="add mod">
          <ac:chgData name="Keski-Suomen Kylät ry - Toimisto" userId="9fca0935-ebb6-4a9e-af64-9e9807026a47" providerId="ADAL" clId="{336A2E5D-50CF-467C-B1AD-7F471678A7E8}" dt="2026-02-12T08:20:48.197" v="723" actId="14100"/>
          <ac:picMkLst>
            <pc:docMk/>
            <pc:sldMk cId="2250376321" sldId="265"/>
            <ac:picMk id="4" creationId="{F3CB829C-250D-7864-EC38-96D1F7EF0600}"/>
          </ac:picMkLst>
        </pc:picChg>
        <pc:picChg chg="del">
          <ac:chgData name="Keski-Suomen Kylät ry - Toimisto" userId="9fca0935-ebb6-4a9e-af64-9e9807026a47" providerId="ADAL" clId="{336A2E5D-50CF-467C-B1AD-7F471678A7E8}" dt="2026-02-12T08:11:29.069" v="354" actId="478"/>
          <ac:picMkLst>
            <pc:docMk/>
            <pc:sldMk cId="2250376321" sldId="265"/>
            <ac:picMk id="5" creationId="{DF547D56-7F12-5979-8891-96278BE1184B}"/>
          </ac:picMkLst>
        </pc:picChg>
      </pc:sldChg>
      <pc:sldChg chg="modSp new mod">
        <pc:chgData name="Keski-Suomen Kylät ry - Toimisto" userId="9fca0935-ebb6-4a9e-af64-9e9807026a47" providerId="ADAL" clId="{336A2E5D-50CF-467C-B1AD-7F471678A7E8}" dt="2026-02-12T08:20:14.297" v="722" actId="20577"/>
        <pc:sldMkLst>
          <pc:docMk/>
          <pc:sldMk cId="3874759523" sldId="266"/>
        </pc:sldMkLst>
        <pc:spChg chg="mod">
          <ac:chgData name="Keski-Suomen Kylät ry - Toimisto" userId="9fca0935-ebb6-4a9e-af64-9e9807026a47" providerId="ADAL" clId="{336A2E5D-50CF-467C-B1AD-7F471678A7E8}" dt="2026-02-12T08:18:25.006" v="516" actId="20577"/>
          <ac:spMkLst>
            <pc:docMk/>
            <pc:sldMk cId="3874759523" sldId="266"/>
            <ac:spMk id="2" creationId="{DFA60E7F-201D-17A4-38FA-E82399A88E4D}"/>
          </ac:spMkLst>
        </pc:spChg>
        <pc:spChg chg="mod">
          <ac:chgData name="Keski-Suomen Kylät ry - Toimisto" userId="9fca0935-ebb6-4a9e-af64-9e9807026a47" providerId="ADAL" clId="{336A2E5D-50CF-467C-B1AD-7F471678A7E8}" dt="2026-02-12T08:20:14.297" v="722" actId="20577"/>
          <ac:spMkLst>
            <pc:docMk/>
            <pc:sldMk cId="3874759523" sldId="266"/>
            <ac:spMk id="3" creationId="{12462B68-C14E-094B-E03E-95F92E8B79FD}"/>
          </ac:spMkLst>
        </pc:spChg>
      </pc:sldChg>
      <pc:sldChg chg="addSp delSp modSp add mod">
        <pc:chgData name="Keski-Suomen Kylät ry - Toimisto" userId="9fca0935-ebb6-4a9e-af64-9e9807026a47" providerId="ADAL" clId="{336A2E5D-50CF-467C-B1AD-7F471678A7E8}" dt="2026-02-12T09:30:04.955" v="836" actId="6549"/>
        <pc:sldMkLst>
          <pc:docMk/>
          <pc:sldMk cId="1959647306" sldId="267"/>
        </pc:sldMkLst>
        <pc:spChg chg="mod">
          <ac:chgData name="Keski-Suomen Kylät ry - Toimisto" userId="9fca0935-ebb6-4a9e-af64-9e9807026a47" providerId="ADAL" clId="{336A2E5D-50CF-467C-B1AD-7F471678A7E8}" dt="2026-02-12T09:25:16.237" v="742" actId="20577"/>
          <ac:spMkLst>
            <pc:docMk/>
            <pc:sldMk cId="1959647306" sldId="267"/>
            <ac:spMk id="2" creationId="{81AFA946-05D2-8294-633E-8375F6BE2FB9}"/>
          </ac:spMkLst>
        </pc:spChg>
        <pc:spChg chg="mod">
          <ac:chgData name="Keski-Suomen Kylät ry - Toimisto" userId="9fca0935-ebb6-4a9e-af64-9e9807026a47" providerId="ADAL" clId="{336A2E5D-50CF-467C-B1AD-7F471678A7E8}" dt="2026-02-12T09:30:04.955" v="836" actId="6549"/>
          <ac:spMkLst>
            <pc:docMk/>
            <pc:sldMk cId="1959647306" sldId="267"/>
            <ac:spMk id="3" creationId="{9098D976-6099-70FF-3135-B01EE98E6022}"/>
          </ac:spMkLst>
        </pc:spChg>
        <pc:picChg chg="del">
          <ac:chgData name="Keski-Suomen Kylät ry - Toimisto" userId="9fca0935-ebb6-4a9e-af64-9e9807026a47" providerId="ADAL" clId="{336A2E5D-50CF-467C-B1AD-7F471678A7E8}" dt="2026-02-12T09:26:52.458" v="797" actId="478"/>
          <ac:picMkLst>
            <pc:docMk/>
            <pc:sldMk cId="1959647306" sldId="267"/>
            <ac:picMk id="5" creationId="{143FCC9A-F633-D696-4B41-7EB95292229A}"/>
          </ac:picMkLst>
        </pc:picChg>
        <pc:picChg chg="add del mod">
          <ac:chgData name="Keski-Suomen Kylät ry - Toimisto" userId="9fca0935-ebb6-4a9e-af64-9e9807026a47" providerId="ADAL" clId="{336A2E5D-50CF-467C-B1AD-7F471678A7E8}" dt="2026-02-12T09:29:28.080" v="831" actId="478"/>
          <ac:picMkLst>
            <pc:docMk/>
            <pc:sldMk cId="1959647306" sldId="267"/>
            <ac:picMk id="6" creationId="{BBD42F26-E2EA-6B7E-B73A-89F6B1976E36}"/>
          </ac:picMkLst>
        </pc:picChg>
        <pc:picChg chg="add mod">
          <ac:chgData name="Keski-Suomen Kylät ry - Toimisto" userId="9fca0935-ebb6-4a9e-af64-9e9807026a47" providerId="ADAL" clId="{336A2E5D-50CF-467C-B1AD-7F471678A7E8}" dt="2026-02-12T09:29:32.460" v="833" actId="1076"/>
          <ac:picMkLst>
            <pc:docMk/>
            <pc:sldMk cId="1959647306" sldId="267"/>
            <ac:picMk id="7" creationId="{FECFDE7B-1C91-F918-C893-632D12BC33F3}"/>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13" name="Kuva 12" descr="Kuva, joka sisältää kohteen vektorigrafiikka&#10;&#10;Kuvaus luotu automaattisesti">
            <a:extLst>
              <a:ext uri="{FF2B5EF4-FFF2-40B4-BE49-F238E27FC236}">
                <a16:creationId xmlns:a16="http://schemas.microsoft.com/office/drawing/2014/main" id="{FE7F61DF-2ADB-4C4A-8477-207441B39C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65" y="-443230"/>
            <a:ext cx="12325165" cy="8715614"/>
          </a:xfrm>
          <a:prstGeom prst="rect">
            <a:avLst/>
          </a:prstGeom>
        </p:spPr>
      </p:pic>
      <p:sp>
        <p:nvSpPr>
          <p:cNvPr id="2" name="Title 1"/>
          <p:cNvSpPr>
            <a:spLocks noGrp="1"/>
          </p:cNvSpPr>
          <p:nvPr>
            <p:ph type="ctrTitle" hasCustomPrompt="1"/>
          </p:nvPr>
        </p:nvSpPr>
        <p:spPr>
          <a:xfrm>
            <a:off x="1065227" y="641599"/>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i-FI" dirty="0"/>
              <a:t>Otsikko</a:t>
            </a:r>
            <a:endParaRPr lang="en-US" dirty="0"/>
          </a:p>
        </p:txBody>
      </p:sp>
      <p:sp>
        <p:nvSpPr>
          <p:cNvPr id="3" name="Subtitle 2"/>
          <p:cNvSpPr>
            <a:spLocks noGrp="1"/>
          </p:cNvSpPr>
          <p:nvPr>
            <p:ph type="subTitle" idx="1"/>
          </p:nvPr>
        </p:nvSpPr>
        <p:spPr>
          <a:xfrm>
            <a:off x="1097280" y="4331838"/>
            <a:ext cx="10058400" cy="1143000"/>
          </a:xfrm>
        </p:spPr>
        <p:txBody>
          <a:bodyPr lIns="91440" rIns="91440">
            <a:normAutofit/>
          </a:bodyPr>
          <a:lstStyle>
            <a:lvl1pPr marL="0" indent="0" algn="l">
              <a:buNone/>
              <a:defRPr sz="2400" cap="all" spc="200" baseline="0">
                <a:solidFill>
                  <a:schemeClr val="tx1"/>
                </a:solidFill>
                <a:latin typeface="Roboto Light" panose="02000000000000000000" pitchFamily="2" charset="0"/>
                <a:ea typeface="Roboto Light" panose="02000000000000000000" pitchFamily="2"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dirty="0"/>
              <a:t>Muokkaa alaotsikon perustyyliä </a:t>
            </a:r>
            <a:r>
              <a:rPr lang="fi-FI" dirty="0" err="1"/>
              <a:t>napsautt</a:t>
            </a:r>
            <a:r>
              <a:rPr lang="fi-FI" dirty="0"/>
              <a:t>.</a:t>
            </a:r>
            <a:endParaRPr lang="en-US" dirty="0"/>
          </a:p>
        </p:txBody>
      </p:sp>
      <p:sp>
        <p:nvSpPr>
          <p:cNvPr id="4" name="Date Placeholder 3"/>
          <p:cNvSpPr>
            <a:spLocks noGrp="1"/>
          </p:cNvSpPr>
          <p:nvPr>
            <p:ph type="dt" sz="half" idx="10"/>
          </p:nvPr>
        </p:nvSpPr>
        <p:spPr/>
        <p:txBody>
          <a:bodyPr/>
          <a:lstStyle/>
          <a:p>
            <a:fld id="{F60667E9-A81D-4485-ADC9-9FE19DFFF3AB}" type="datetimeFigureOut">
              <a:rPr lang="fi-FI" smtClean="0"/>
              <a:t>12.2.2026</a:t>
            </a:fld>
            <a:endParaRPr lang="fi-FI"/>
          </a:p>
        </p:txBody>
      </p:sp>
      <p:sp>
        <p:nvSpPr>
          <p:cNvPr id="5" name="Footer Placeholder 4"/>
          <p:cNvSpPr>
            <a:spLocks noGrp="1"/>
          </p:cNvSpPr>
          <p:nvPr>
            <p:ph type="ftr" sz="quarter" idx="11"/>
          </p:nvPr>
        </p:nvSpPr>
        <p:spPr>
          <a:xfrm>
            <a:off x="3618015" y="6465504"/>
            <a:ext cx="4822804" cy="365125"/>
          </a:xfrm>
          <a:prstGeom prst="rect">
            <a:avLst/>
          </a:prstGeom>
        </p:spPr>
        <p:txBody>
          <a:bodyPr/>
          <a:lstStyle/>
          <a:p>
            <a:endParaRPr lang="fi-FI" dirty="0"/>
          </a:p>
        </p:txBody>
      </p:sp>
      <p:sp>
        <p:nvSpPr>
          <p:cNvPr id="6" name="Slide Number Placeholder 5"/>
          <p:cNvSpPr>
            <a:spLocks noGrp="1"/>
          </p:cNvSpPr>
          <p:nvPr>
            <p:ph type="sldNum" sz="quarter" idx="12"/>
          </p:nvPr>
        </p:nvSpPr>
        <p:spPr/>
        <p:txBody>
          <a:bodyPr/>
          <a:lstStyle/>
          <a:p>
            <a:fld id="{2C0F0A8E-BFB5-438F-946E-08F54FF6AF27}" type="slidenum">
              <a:rPr lang="fi-FI" smtClean="0"/>
              <a:t>‹#›</a:t>
            </a:fld>
            <a:endParaRPr lang="fi-FI"/>
          </a:p>
        </p:txBody>
      </p:sp>
      <p:cxnSp>
        <p:nvCxnSpPr>
          <p:cNvPr id="9" name="Straight Connector 8"/>
          <p:cNvCxnSpPr/>
          <p:nvPr/>
        </p:nvCxnSpPr>
        <p:spPr>
          <a:xfrm>
            <a:off x="1188720" y="4210235"/>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8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10"/>
          </p:nvPr>
        </p:nvSpPr>
        <p:spPr/>
        <p:txBody>
          <a:bodyPr/>
          <a:lstStyle/>
          <a:p>
            <a:fld id="{F60667E9-A81D-4485-ADC9-9FE19DFFF3AB}" type="datetimeFigureOut">
              <a:rPr lang="fi-FI" smtClean="0"/>
              <a:t>12.2.2026</a:t>
            </a:fld>
            <a:endParaRPr lang="fi-FI"/>
          </a:p>
        </p:txBody>
      </p:sp>
      <p:sp>
        <p:nvSpPr>
          <p:cNvPr id="5" name="Footer Placeholder 4"/>
          <p:cNvSpPr>
            <a:spLocks noGrp="1"/>
          </p:cNvSpPr>
          <p:nvPr>
            <p:ph type="ftr" sz="quarter" idx="11"/>
          </p:nvPr>
        </p:nvSpPr>
        <p:spPr>
          <a:xfrm>
            <a:off x="3684598" y="5794905"/>
            <a:ext cx="4822804" cy="365125"/>
          </a:xfrm>
          <a:prstGeom prst="rect">
            <a:avLst/>
          </a:prstGeom>
        </p:spPr>
        <p:txBody>
          <a:bodyPr/>
          <a:lstStyle/>
          <a:p>
            <a:endParaRPr lang="fi-FI" dirty="0"/>
          </a:p>
        </p:txBody>
      </p:sp>
      <p:sp>
        <p:nvSpPr>
          <p:cNvPr id="6" name="Slide Number Placeholder 5"/>
          <p:cNvSpPr>
            <a:spLocks noGrp="1"/>
          </p:cNvSpPr>
          <p:nvPr>
            <p:ph type="sldNum" sz="quarter" idx="12"/>
          </p:nvPr>
        </p:nvSpPr>
        <p:spPr/>
        <p:txBody>
          <a:bodyPr/>
          <a:lstStyle/>
          <a:p>
            <a:fld id="{2C0F0A8E-BFB5-438F-946E-08F54FF6AF27}" type="slidenum">
              <a:rPr lang="fi-FI" smtClean="0"/>
              <a:t>‹#›</a:t>
            </a:fld>
            <a:endParaRPr lang="fi-FI"/>
          </a:p>
        </p:txBody>
      </p:sp>
    </p:spTree>
    <p:extLst>
      <p:ext uri="{BB962C8B-B14F-4D97-AF65-F5344CB8AC3E}">
        <p14:creationId xmlns:p14="http://schemas.microsoft.com/office/powerpoint/2010/main" val="132963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i-FI"/>
              <a:t>Muokkaa ots. perustyyl. napsautt.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F60667E9-A81D-4485-ADC9-9FE19DFFF3AB}" type="datetimeFigureOut">
              <a:rPr lang="fi-FI" smtClean="0"/>
              <a:t>12.2.2026</a:t>
            </a:fld>
            <a:endParaRPr lang="fi-FI"/>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fi-FI"/>
          </a:p>
        </p:txBody>
      </p:sp>
      <p:sp>
        <p:nvSpPr>
          <p:cNvPr id="6" name="Slide Number Placeholder 5"/>
          <p:cNvSpPr>
            <a:spLocks noGrp="1"/>
          </p:cNvSpPr>
          <p:nvPr>
            <p:ph type="sldNum" sz="quarter" idx="12"/>
          </p:nvPr>
        </p:nvSpPr>
        <p:spPr/>
        <p:txBody>
          <a:bodyPr/>
          <a:lstStyle/>
          <a:p>
            <a:fld id="{2C0F0A8E-BFB5-438F-946E-08F54FF6AF27}" type="slidenum">
              <a:rPr lang="fi-FI" smtClean="0"/>
              <a:t>‹#›</a:t>
            </a:fld>
            <a:endParaRPr lang="fi-F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67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i-FI"/>
              <a:t>Muokkaa ots. perustyyl. napsautt.</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F60667E9-A81D-4485-ADC9-9FE19DFFF3AB}" type="datetimeFigureOut">
              <a:rPr lang="fi-FI" smtClean="0"/>
              <a:t>12.2.2026</a:t>
            </a:fld>
            <a:endParaRPr lang="fi-FI"/>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fi-FI"/>
          </a:p>
        </p:txBody>
      </p:sp>
      <p:sp>
        <p:nvSpPr>
          <p:cNvPr id="7" name="Slide Number Placeholder 6"/>
          <p:cNvSpPr>
            <a:spLocks noGrp="1"/>
          </p:cNvSpPr>
          <p:nvPr>
            <p:ph type="sldNum" sz="quarter" idx="12"/>
          </p:nvPr>
        </p:nvSpPr>
        <p:spPr/>
        <p:txBody>
          <a:bodyPr/>
          <a:lstStyle/>
          <a:p>
            <a:fld id="{2C0F0A8E-BFB5-438F-946E-08F54FF6AF27}" type="slidenum">
              <a:rPr lang="fi-FI" smtClean="0"/>
              <a:t>‹#›</a:t>
            </a:fld>
            <a:endParaRPr lang="fi-FI"/>
          </a:p>
        </p:txBody>
      </p:sp>
    </p:spTree>
    <p:extLst>
      <p:ext uri="{BB962C8B-B14F-4D97-AF65-F5344CB8AC3E}">
        <p14:creationId xmlns:p14="http://schemas.microsoft.com/office/powerpoint/2010/main" val="301871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F60667E9-A81D-4485-ADC9-9FE19DFFF3AB}" type="datetimeFigureOut">
              <a:rPr lang="fi-FI" smtClean="0"/>
              <a:t>12.2.2026</a:t>
            </a:fld>
            <a:endParaRPr lang="fi-FI"/>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fi-FI"/>
          </a:p>
        </p:txBody>
      </p:sp>
      <p:sp>
        <p:nvSpPr>
          <p:cNvPr id="5" name="Slide Number Placeholder 4"/>
          <p:cNvSpPr>
            <a:spLocks noGrp="1"/>
          </p:cNvSpPr>
          <p:nvPr>
            <p:ph type="sldNum" sz="quarter" idx="12"/>
          </p:nvPr>
        </p:nvSpPr>
        <p:spPr/>
        <p:txBody>
          <a:bodyPr/>
          <a:lstStyle/>
          <a:p>
            <a:fld id="{2C0F0A8E-BFB5-438F-946E-08F54FF6AF27}" type="slidenum">
              <a:rPr lang="fi-FI" smtClean="0"/>
              <a:t>‹#›</a:t>
            </a:fld>
            <a:endParaRPr lang="fi-FI"/>
          </a:p>
        </p:txBody>
      </p:sp>
    </p:spTree>
    <p:extLst>
      <p:ext uri="{BB962C8B-B14F-4D97-AF65-F5344CB8AC3E}">
        <p14:creationId xmlns:p14="http://schemas.microsoft.com/office/powerpoint/2010/main" val="300537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60667E9-A81D-4485-ADC9-9FE19DFFF3AB}" type="datetimeFigureOut">
              <a:rPr lang="fi-FI" smtClean="0"/>
              <a:t>12.2.2026</a:t>
            </a:fld>
            <a:endParaRPr lang="fi-FI"/>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fi-FI" dirty="0"/>
          </a:p>
        </p:txBody>
      </p:sp>
      <p:sp>
        <p:nvSpPr>
          <p:cNvPr id="9" name="Slide Number Placeholder 8"/>
          <p:cNvSpPr>
            <a:spLocks noGrp="1"/>
          </p:cNvSpPr>
          <p:nvPr>
            <p:ph type="sldNum" sz="quarter" idx="12"/>
          </p:nvPr>
        </p:nvSpPr>
        <p:spPr/>
        <p:txBody>
          <a:bodyPr/>
          <a:lstStyle/>
          <a:p>
            <a:fld id="{2C0F0A8E-BFB5-438F-946E-08F54FF6AF27}" type="slidenum">
              <a:rPr lang="fi-FI" smtClean="0"/>
              <a:t>‹#›</a:t>
            </a:fld>
            <a:endParaRPr lang="fi-FI"/>
          </a:p>
        </p:txBody>
      </p:sp>
      <p:pic>
        <p:nvPicPr>
          <p:cNvPr id="3" name="Kuva 2">
            <a:extLst>
              <a:ext uri="{FF2B5EF4-FFF2-40B4-BE49-F238E27FC236}">
                <a16:creationId xmlns:a16="http://schemas.microsoft.com/office/drawing/2014/main" id="{8FE88338-2508-434C-8A99-F7717E22AF5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56085" y="6366320"/>
            <a:ext cx="1378493" cy="457200"/>
          </a:xfrm>
          <a:prstGeom prst="rect">
            <a:avLst/>
          </a:prstGeom>
        </p:spPr>
      </p:pic>
    </p:spTree>
    <p:extLst>
      <p:ext uri="{BB962C8B-B14F-4D97-AF65-F5344CB8AC3E}">
        <p14:creationId xmlns:p14="http://schemas.microsoft.com/office/powerpoint/2010/main" val="126250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60667E9-A81D-4485-ADC9-9FE19DFFF3AB}" type="datetimeFigureOut">
              <a:rPr lang="fi-FI" smtClean="0"/>
              <a:t>12.2.2026</a:t>
            </a:fld>
            <a:endParaRPr lang="fi-FI"/>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fi-FI"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C0F0A8E-BFB5-438F-946E-08F54FF6AF27}" type="slidenum">
              <a:rPr lang="fi-FI" smtClean="0"/>
              <a:t>‹#›</a:t>
            </a:fld>
            <a:endParaRPr lang="fi-FI"/>
          </a:p>
        </p:txBody>
      </p:sp>
    </p:spTree>
    <p:extLst>
      <p:ext uri="{BB962C8B-B14F-4D97-AF65-F5344CB8AC3E}">
        <p14:creationId xmlns:p14="http://schemas.microsoft.com/office/powerpoint/2010/main" val="52339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i-FI"/>
              <a:t>Muokkaa ots. perustyyl. napsautt.</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F60667E9-A81D-4485-ADC9-9FE19DFFF3AB}" type="datetimeFigureOut">
              <a:rPr lang="fi-FI" smtClean="0"/>
              <a:t>12.2.2026</a:t>
            </a:fld>
            <a:endParaRPr lang="fi-FI"/>
          </a:p>
        </p:txBody>
      </p:sp>
      <p:sp>
        <p:nvSpPr>
          <p:cNvPr id="7" name="Slide Number Placeholder 6"/>
          <p:cNvSpPr>
            <a:spLocks noGrp="1"/>
          </p:cNvSpPr>
          <p:nvPr>
            <p:ph type="sldNum" sz="quarter" idx="12"/>
          </p:nvPr>
        </p:nvSpPr>
        <p:spPr/>
        <p:txBody>
          <a:bodyPr/>
          <a:lstStyle/>
          <a:p>
            <a:fld id="{2C0F0A8E-BFB5-438F-946E-08F54FF6AF27}" type="slidenum">
              <a:rPr lang="fi-FI" smtClean="0"/>
              <a:t>‹#›</a:t>
            </a:fld>
            <a:endParaRPr lang="fi-FI"/>
          </a:p>
        </p:txBody>
      </p:sp>
    </p:spTree>
    <p:extLst>
      <p:ext uri="{BB962C8B-B14F-4D97-AF65-F5344CB8AC3E}">
        <p14:creationId xmlns:p14="http://schemas.microsoft.com/office/powerpoint/2010/main" val="73838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latin typeface="Raleway" panose="020B0503030101060003" pitchFamily="34" charset="0"/>
              </a:defRPr>
            </a:lvl1pPr>
          </a:lstStyle>
          <a:p>
            <a:fld id="{F60667E9-A81D-4485-ADC9-9FE19DFFF3AB}" type="datetimeFigureOut">
              <a:rPr lang="fi-FI" smtClean="0"/>
              <a:pPr/>
              <a:t>12.2.2026</a:t>
            </a:fld>
            <a:endParaRPr lang="fi-FI"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latin typeface="Raleway" panose="020B0503030101060003" pitchFamily="34" charset="0"/>
              </a:defRPr>
            </a:lvl1pPr>
          </a:lstStyle>
          <a:p>
            <a:endParaRPr lang="fi-FI"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67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Lst>
  <p:txStyles>
    <p:titleStyle>
      <a:lvl1pPr algn="l" defTabSz="914400" rtl="0" eaLnBrk="1" latinLnBrk="0" hangingPunct="1">
        <a:lnSpc>
          <a:spcPct val="85000"/>
        </a:lnSpc>
        <a:spcBef>
          <a:spcPct val="0"/>
        </a:spcBef>
        <a:buNone/>
        <a:defRPr sz="4400" kern="1200" spc="-50" baseline="0">
          <a:solidFill>
            <a:schemeClr val="tx1"/>
          </a:solidFill>
          <a:latin typeface="Raleway Black" panose="020B0A03030101060003"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Raleway" panose="020B05030301010600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Raleway" panose="020B05030301010600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Raleway" panose="020B05030301010600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Raleway" panose="020B05030301010600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Raleway" panose="020B05030301010600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enwOug5jl9I&amp;list=PLl1nvoD-8JyPIeGrU-hrQ_d0zCElv-gAJ" TargetMode="External"/><Relationship Id="rId2" Type="http://schemas.openxmlformats.org/officeDocument/2006/relationships/hyperlink" Target="https://www.facebook.com/reel/1550825062937990"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ydan.fi/keskisuomi/toimintaa/hankkeet/" TargetMode="External"/><Relationship Id="rId2" Type="http://schemas.openxmlformats.org/officeDocument/2006/relationships/hyperlink" Target="https://yla-muuratjarviseura.fi/hankkeet/"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s://suomenkylat.fi/suomen-kylat/hankkeet/kylavara-paikallisen-varautumisen-perustan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nuortensuomi.fi/" TargetMode="External"/><Relationship Id="rId2" Type="http://schemas.openxmlformats.org/officeDocument/2006/relationships/hyperlink" Target="https://docs.google.com/forms/d/e/1FAIpQLSctRRQg1HFNbRG1BwF1-4JHFhOOinfo4F61UEFqjL5kXgQfrg/viewfor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uomen-kylat-ry-lv.creamailer.fi/survey/answer/st2iapcbkgwj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youtube.com/watch?v=8IeJLUqo1tc"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toimisto@keskisuomenkylat.f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CC581D-3478-4D7E-ABFE-FB27C228FC6E}"/>
              </a:ext>
            </a:extLst>
          </p:cNvPr>
          <p:cNvSpPr>
            <a:spLocks noGrp="1"/>
          </p:cNvSpPr>
          <p:nvPr>
            <p:ph type="ctrTitle"/>
          </p:nvPr>
        </p:nvSpPr>
        <p:spPr>
          <a:xfrm>
            <a:off x="1065227" y="641599"/>
            <a:ext cx="10895864" cy="3566160"/>
          </a:xfrm>
        </p:spPr>
        <p:txBody>
          <a:bodyPr/>
          <a:lstStyle/>
          <a:p>
            <a:pPr algn="ctr"/>
            <a:r>
              <a:rPr lang="fi-FI" dirty="0"/>
              <a:t>Kylien turvallisuus</a:t>
            </a:r>
          </a:p>
        </p:txBody>
      </p:sp>
      <p:sp>
        <p:nvSpPr>
          <p:cNvPr id="3" name="Alaotsikko 2">
            <a:extLst>
              <a:ext uri="{FF2B5EF4-FFF2-40B4-BE49-F238E27FC236}">
                <a16:creationId xmlns:a16="http://schemas.microsoft.com/office/drawing/2014/main" id="{2B1E9C41-838F-4C44-9C83-7306C4EC83DF}"/>
              </a:ext>
            </a:extLst>
          </p:cNvPr>
          <p:cNvSpPr>
            <a:spLocks noGrp="1"/>
          </p:cNvSpPr>
          <p:nvPr>
            <p:ph type="subTitle" idx="1"/>
          </p:nvPr>
        </p:nvSpPr>
        <p:spPr/>
        <p:txBody>
          <a:bodyPr>
            <a:normAutofit fontScale="62500" lnSpcReduction="20000"/>
          </a:bodyPr>
          <a:lstStyle/>
          <a:p>
            <a:r>
              <a:rPr lang="fi-FI" dirty="0"/>
              <a:t>Kylien ilta </a:t>
            </a:r>
            <a:r>
              <a:rPr lang="fi-FI" dirty="0" err="1"/>
              <a:t>pihtiputaalla</a:t>
            </a:r>
            <a:r>
              <a:rPr lang="fi-FI" dirty="0"/>
              <a:t> 12.2.2026</a:t>
            </a:r>
          </a:p>
          <a:p>
            <a:r>
              <a:rPr lang="fi-FI" dirty="0"/>
              <a:t>Reena Laukkanen-Abbey</a:t>
            </a:r>
          </a:p>
          <a:p>
            <a:br>
              <a:rPr lang="fi-FI" dirty="0"/>
            </a:br>
            <a:endParaRPr lang="fi-FI" dirty="0"/>
          </a:p>
        </p:txBody>
      </p:sp>
    </p:spTree>
    <p:extLst>
      <p:ext uri="{BB962C8B-B14F-4D97-AF65-F5344CB8AC3E}">
        <p14:creationId xmlns:p14="http://schemas.microsoft.com/office/powerpoint/2010/main" val="337944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01A80D-2E08-D5C1-24BA-E5FDDA6F66F7}"/>
              </a:ext>
            </a:extLst>
          </p:cNvPr>
          <p:cNvSpPr>
            <a:spLocks noGrp="1"/>
          </p:cNvSpPr>
          <p:nvPr>
            <p:ph type="title"/>
          </p:nvPr>
        </p:nvSpPr>
        <p:spPr/>
        <p:txBody>
          <a:bodyPr/>
          <a:lstStyle/>
          <a:p>
            <a:r>
              <a:rPr lang="fi-FI" dirty="0"/>
              <a:t>Kyläturvallisuus</a:t>
            </a:r>
          </a:p>
        </p:txBody>
      </p:sp>
      <p:sp>
        <p:nvSpPr>
          <p:cNvPr id="3" name="Sisällön paikkamerkki 2">
            <a:extLst>
              <a:ext uri="{FF2B5EF4-FFF2-40B4-BE49-F238E27FC236}">
                <a16:creationId xmlns:a16="http://schemas.microsoft.com/office/drawing/2014/main" id="{F35D1EAA-6051-4A76-7050-9874C7E6B131}"/>
              </a:ext>
            </a:extLst>
          </p:cNvPr>
          <p:cNvSpPr>
            <a:spLocks noGrp="1"/>
          </p:cNvSpPr>
          <p:nvPr>
            <p:ph sz="half" idx="1"/>
          </p:nvPr>
        </p:nvSpPr>
        <p:spPr/>
        <p:txBody>
          <a:bodyPr>
            <a:normAutofit fontScale="85000" lnSpcReduction="20000"/>
          </a:bodyPr>
          <a:lstStyle/>
          <a:p>
            <a:r>
              <a:rPr lang="fi-FI" b="1" dirty="0"/>
              <a:t>Vähälläkin pärjää</a:t>
            </a:r>
          </a:p>
          <a:p>
            <a:r>
              <a:rPr lang="fi-FI" dirty="0"/>
              <a:t>Kyläelämä on turvallista, turvallisuus ei näy erikseen </a:t>
            </a:r>
            <a:r>
              <a:rPr lang="fi-FI" dirty="0" err="1"/>
              <a:t>ns</a:t>
            </a:r>
            <a:r>
              <a:rPr lang="fi-FI" dirty="0"/>
              <a:t> pehmeä turvallisuus</a:t>
            </a:r>
          </a:p>
          <a:p>
            <a:endParaRPr lang="fi-FI" dirty="0"/>
          </a:p>
          <a:p>
            <a:pPr marL="384048" marR="0" lvl="1" indent="-182880" algn="l" defTabSz="914400" rtl="0" eaLnBrk="1" fontAlgn="auto" latinLnBrk="0" hangingPunct="1">
              <a:lnSpc>
                <a:spcPct val="90000"/>
              </a:lnSpc>
              <a:spcBef>
                <a:spcPts val="200"/>
              </a:spcBef>
              <a:spcAft>
                <a:spcPts val="400"/>
              </a:spcAft>
              <a:buClr>
                <a:srgbClr val="F7941D"/>
              </a:buClr>
              <a:buSzTx/>
              <a:buFont typeface="Calibri" pitchFamily="34" charset="0"/>
              <a:buChar char="◦"/>
              <a:tabLst/>
              <a:defRPr/>
            </a:pPr>
            <a:r>
              <a:rPr kumimoji="0" lang="fi-FI" sz="18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paikallistuntemus</a:t>
            </a:r>
          </a:p>
          <a:p>
            <a:pPr marL="384048" marR="0" lvl="1" indent="-182880" algn="l" defTabSz="914400" rtl="0" eaLnBrk="1" fontAlgn="auto" latinLnBrk="0" hangingPunct="1">
              <a:lnSpc>
                <a:spcPct val="90000"/>
              </a:lnSpc>
              <a:spcBef>
                <a:spcPts val="200"/>
              </a:spcBef>
              <a:spcAft>
                <a:spcPts val="400"/>
              </a:spcAft>
              <a:buClr>
                <a:srgbClr val="F7941D"/>
              </a:buClr>
              <a:buSzTx/>
              <a:buFont typeface="Calibri" pitchFamily="34" charset="0"/>
              <a:buChar char="◦"/>
              <a:tabLst/>
              <a:defRPr/>
            </a:pPr>
            <a:r>
              <a:rPr lang="fi-FI" dirty="0">
                <a:solidFill>
                  <a:prstClr val="black"/>
                </a:solidFill>
              </a:rPr>
              <a:t>paikkatietolomake</a:t>
            </a:r>
            <a:endParaRPr kumimoji="0" lang="fi-FI" sz="18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endParaRPr>
          </a:p>
          <a:p>
            <a:pPr marL="384048" marR="0" lvl="1" indent="-182880" algn="l" defTabSz="914400" rtl="0" eaLnBrk="1" fontAlgn="auto" latinLnBrk="0" hangingPunct="1">
              <a:lnSpc>
                <a:spcPct val="90000"/>
              </a:lnSpc>
              <a:spcBef>
                <a:spcPts val="200"/>
              </a:spcBef>
              <a:spcAft>
                <a:spcPts val="400"/>
              </a:spcAft>
              <a:buClr>
                <a:srgbClr val="F7941D"/>
              </a:buClr>
              <a:buSzTx/>
              <a:buFont typeface="Calibri" pitchFamily="34" charset="0"/>
              <a:buChar char="◦"/>
              <a:tabLst/>
              <a:defRPr/>
            </a:pPr>
            <a:r>
              <a:rPr kumimoji="0" lang="fi-FI" sz="18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turvallisuusyhteyshenkilö</a:t>
            </a:r>
          </a:p>
          <a:p>
            <a:pPr marL="384048" marR="0" lvl="1" indent="-182880" algn="l" defTabSz="914400" rtl="0" eaLnBrk="1" fontAlgn="auto" latinLnBrk="0" hangingPunct="1">
              <a:lnSpc>
                <a:spcPct val="90000"/>
              </a:lnSpc>
              <a:spcBef>
                <a:spcPts val="200"/>
              </a:spcBef>
              <a:spcAft>
                <a:spcPts val="400"/>
              </a:spcAft>
              <a:buClr>
                <a:srgbClr val="F7941D"/>
              </a:buClr>
              <a:buSzTx/>
              <a:buFont typeface="Calibri" pitchFamily="34" charset="0"/>
              <a:buChar char="◦"/>
              <a:tabLst/>
              <a:defRPr/>
            </a:pPr>
            <a:r>
              <a:rPr kumimoji="0" lang="fi-FI" sz="18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kokoontumispaikka</a:t>
            </a:r>
          </a:p>
          <a:p>
            <a:pPr marL="384048" marR="0" lvl="1" indent="-182880" algn="l" defTabSz="914400" rtl="0" eaLnBrk="1" fontAlgn="auto" latinLnBrk="0" hangingPunct="1">
              <a:lnSpc>
                <a:spcPct val="90000"/>
              </a:lnSpc>
              <a:spcBef>
                <a:spcPts val="200"/>
              </a:spcBef>
              <a:spcAft>
                <a:spcPts val="400"/>
              </a:spcAft>
              <a:buClr>
                <a:srgbClr val="F7941D"/>
              </a:buClr>
              <a:buSzTx/>
              <a:buFont typeface="Calibri" pitchFamily="34" charset="0"/>
              <a:buChar char="◦"/>
              <a:tabLst/>
              <a:defRPr/>
            </a:pPr>
            <a:r>
              <a:rPr kumimoji="0" lang="fi-FI" sz="18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vesilähteet</a:t>
            </a:r>
          </a:p>
          <a:p>
            <a:pPr marL="384048" marR="0" lvl="1" indent="-182880" algn="l" defTabSz="914400" rtl="0" eaLnBrk="1" fontAlgn="auto" latinLnBrk="0" hangingPunct="1">
              <a:lnSpc>
                <a:spcPct val="90000"/>
              </a:lnSpc>
              <a:spcBef>
                <a:spcPts val="200"/>
              </a:spcBef>
              <a:spcAft>
                <a:spcPts val="400"/>
              </a:spcAft>
              <a:buClr>
                <a:srgbClr val="F7941D"/>
              </a:buClr>
              <a:buSzTx/>
              <a:buFont typeface="Calibri" pitchFamily="34" charset="0"/>
              <a:buChar char="◦"/>
              <a:tabLst/>
              <a:defRPr/>
            </a:pPr>
            <a:r>
              <a:rPr kumimoji="0" lang="fi-FI" sz="18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Patteriradio</a:t>
            </a:r>
          </a:p>
          <a:p>
            <a:pPr marL="384048" marR="0" lvl="1" indent="-182880" algn="l" defTabSz="914400" rtl="0" eaLnBrk="1" fontAlgn="auto" latinLnBrk="0" hangingPunct="1">
              <a:lnSpc>
                <a:spcPct val="90000"/>
              </a:lnSpc>
              <a:spcBef>
                <a:spcPts val="200"/>
              </a:spcBef>
              <a:spcAft>
                <a:spcPts val="400"/>
              </a:spcAft>
              <a:buClr>
                <a:srgbClr val="F7941D"/>
              </a:buClr>
              <a:buSzTx/>
              <a:buFont typeface="Calibri" pitchFamily="34" charset="0"/>
              <a:buChar char="◦"/>
              <a:tabLst/>
              <a:defRPr/>
            </a:pPr>
            <a:r>
              <a:rPr kumimoji="0" lang="fi-FI" sz="18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Valonlähteet</a:t>
            </a:r>
          </a:p>
          <a:p>
            <a:pPr marL="384048" marR="0" lvl="1" indent="-182880" algn="l" defTabSz="914400" rtl="0" eaLnBrk="1" fontAlgn="auto" latinLnBrk="0" hangingPunct="1">
              <a:lnSpc>
                <a:spcPct val="90000"/>
              </a:lnSpc>
              <a:spcBef>
                <a:spcPts val="200"/>
              </a:spcBef>
              <a:spcAft>
                <a:spcPts val="400"/>
              </a:spcAft>
              <a:buClr>
                <a:srgbClr val="F7941D"/>
              </a:buClr>
              <a:buSzTx/>
              <a:buFont typeface="Calibri" pitchFamily="34" charset="0"/>
              <a:buChar char="◦"/>
              <a:tabLst/>
              <a:defRPr/>
            </a:pPr>
            <a:r>
              <a:rPr kumimoji="0" lang="fi-FI" sz="18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Aloittakaa vaikka 3 kysymystä turvallisuudesta</a:t>
            </a:r>
          </a:p>
          <a:p>
            <a:pPr marL="384048" marR="0" lvl="1" indent="-182880" algn="l" defTabSz="914400" rtl="0" eaLnBrk="1" fontAlgn="auto" latinLnBrk="0" hangingPunct="1">
              <a:lnSpc>
                <a:spcPct val="90000"/>
              </a:lnSpc>
              <a:spcBef>
                <a:spcPts val="200"/>
              </a:spcBef>
              <a:spcAft>
                <a:spcPts val="400"/>
              </a:spcAft>
              <a:buClr>
                <a:srgbClr val="F7941D"/>
              </a:buClr>
              <a:buSzTx/>
              <a:buFont typeface="Calibri" pitchFamily="34" charset="0"/>
              <a:buChar char="◦"/>
              <a:tabLst/>
              <a:defRPr/>
            </a:pPr>
            <a:endParaRPr lang="fi-FI" dirty="0">
              <a:solidFill>
                <a:prstClr val="black"/>
              </a:solidFill>
            </a:endParaRPr>
          </a:p>
          <a:p>
            <a:pPr marL="384048" marR="0" lvl="1" indent="-182880" algn="l" defTabSz="914400" rtl="0" eaLnBrk="1" fontAlgn="auto" latinLnBrk="0" hangingPunct="1">
              <a:lnSpc>
                <a:spcPct val="90000"/>
              </a:lnSpc>
              <a:spcBef>
                <a:spcPts val="200"/>
              </a:spcBef>
              <a:spcAft>
                <a:spcPts val="400"/>
              </a:spcAft>
              <a:buClr>
                <a:srgbClr val="F7941D"/>
              </a:buClr>
              <a:buSzTx/>
              <a:buFont typeface="Calibri" pitchFamily="34" charset="0"/>
              <a:buChar char="◦"/>
              <a:tabLst/>
              <a:defRPr/>
            </a:pPr>
            <a:endParaRPr kumimoji="0" lang="fi-FI" sz="18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endParaRPr>
          </a:p>
          <a:p>
            <a:pPr marL="384048" marR="0" lvl="1" indent="-182880" algn="l" defTabSz="914400" rtl="0" eaLnBrk="1" fontAlgn="auto" latinLnBrk="0" hangingPunct="1">
              <a:lnSpc>
                <a:spcPct val="90000"/>
              </a:lnSpc>
              <a:spcBef>
                <a:spcPts val="200"/>
              </a:spcBef>
              <a:spcAft>
                <a:spcPts val="400"/>
              </a:spcAft>
              <a:buClr>
                <a:srgbClr val="F7941D"/>
              </a:buClr>
              <a:buSzTx/>
              <a:buFont typeface="Calibri" pitchFamily="34" charset="0"/>
              <a:buChar char="◦"/>
              <a:tabLst/>
              <a:defRPr/>
            </a:pPr>
            <a:r>
              <a:rPr kumimoji="0" lang="fi-FI" sz="18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kotivara</a:t>
            </a:r>
          </a:p>
          <a:p>
            <a:endParaRPr lang="fi-FI" dirty="0"/>
          </a:p>
        </p:txBody>
      </p:sp>
      <p:sp>
        <p:nvSpPr>
          <p:cNvPr id="4" name="Sisällön paikkamerkki 3">
            <a:extLst>
              <a:ext uri="{FF2B5EF4-FFF2-40B4-BE49-F238E27FC236}">
                <a16:creationId xmlns:a16="http://schemas.microsoft.com/office/drawing/2014/main" id="{A915BE38-25EE-A1CD-2AED-60218B9D8BD3}"/>
              </a:ext>
            </a:extLst>
          </p:cNvPr>
          <p:cNvSpPr>
            <a:spLocks noGrp="1"/>
          </p:cNvSpPr>
          <p:nvPr>
            <p:ph sz="half" idx="2"/>
          </p:nvPr>
        </p:nvSpPr>
        <p:spPr/>
        <p:txBody>
          <a:bodyPr>
            <a:normAutofit fontScale="85000" lnSpcReduction="20000"/>
          </a:bodyPr>
          <a:lstStyle/>
          <a:p>
            <a:r>
              <a:rPr lang="fi-FI" b="1" dirty="0"/>
              <a:t>Enemmällä paremmin</a:t>
            </a:r>
          </a:p>
          <a:p>
            <a:r>
              <a:rPr lang="fi-FI" dirty="0"/>
              <a:t>- turvallisuuskysely</a:t>
            </a:r>
          </a:p>
          <a:p>
            <a:r>
              <a:rPr lang="fi-FI" dirty="0"/>
              <a:t>- kyläradio (video)</a:t>
            </a:r>
          </a:p>
          <a:p>
            <a:r>
              <a:rPr lang="fi-FI" dirty="0"/>
              <a:t>-  Ylä-Muuratjärven </a:t>
            </a:r>
            <a:r>
              <a:rPr lang="fi-FI" dirty="0">
                <a:hlinkClick r:id="rId2"/>
              </a:rPr>
              <a:t>valmiuskeskus</a:t>
            </a:r>
            <a:r>
              <a:rPr lang="fi-FI" dirty="0"/>
              <a:t>:</a:t>
            </a:r>
          </a:p>
          <a:p>
            <a:pPr lvl="1"/>
            <a:r>
              <a:rPr lang="fi-FI" dirty="0"/>
              <a:t>- </a:t>
            </a:r>
            <a:r>
              <a:rPr lang="fi-FI" dirty="0" err="1"/>
              <a:t>esim</a:t>
            </a:r>
            <a:r>
              <a:rPr lang="fi-FI" dirty="0"/>
              <a:t> kylätalo, jossa on puulämmitys, puuhella, kaivo, puucee, majoitustilaa, ruokavaroja</a:t>
            </a:r>
          </a:p>
          <a:p>
            <a:pPr marL="201168" lvl="1" indent="0">
              <a:buNone/>
            </a:pPr>
            <a:r>
              <a:rPr lang="fi-FI" dirty="0"/>
              <a:t>   ja/tai </a:t>
            </a:r>
            <a:r>
              <a:rPr lang="fi-FI" dirty="0" err="1"/>
              <a:t>agregaatti</a:t>
            </a:r>
            <a:endParaRPr lang="fi-FI" dirty="0"/>
          </a:p>
          <a:p>
            <a:pPr marL="201168" lvl="1" indent="0">
              <a:buNone/>
            </a:pPr>
            <a:r>
              <a:rPr lang="fi-FI" dirty="0"/>
              <a:t>- </a:t>
            </a:r>
            <a:r>
              <a:rPr lang="fi-FI" dirty="0">
                <a:hlinkClick r:id="rId3"/>
              </a:rPr>
              <a:t>video</a:t>
            </a:r>
            <a:endParaRPr lang="fi-FI" dirty="0"/>
          </a:p>
          <a:p>
            <a:pPr lvl="1"/>
            <a:endParaRPr lang="fi-FI" dirty="0"/>
          </a:p>
          <a:p>
            <a:pPr lvl="1"/>
            <a:endParaRPr lang="fi-FI" dirty="0"/>
          </a:p>
          <a:p>
            <a:pPr lvl="1"/>
            <a:endParaRPr lang="fi-FI" dirty="0"/>
          </a:p>
          <a:p>
            <a:pPr lvl="8"/>
            <a:r>
              <a:rPr lang="fi-FI" sz="1700" dirty="0"/>
              <a:t>KYLÄVARA </a:t>
            </a:r>
          </a:p>
          <a:p>
            <a:pPr marL="1471400" lvl="8" indent="0">
              <a:buNone/>
            </a:pPr>
            <a:r>
              <a:rPr lang="fi-FI" sz="1700" dirty="0"/>
              <a:t>julkistamistilaisuus verkossa26.2 klo 14!</a:t>
            </a:r>
          </a:p>
          <a:p>
            <a:pPr marL="1471400" lvl="8" indent="0">
              <a:buNone/>
            </a:pPr>
            <a:endParaRPr lang="fi-FI" sz="1700" dirty="0"/>
          </a:p>
          <a:p>
            <a:pPr marL="1471400" lvl="8" indent="0">
              <a:buNone/>
            </a:pPr>
            <a:r>
              <a:rPr lang="fi-FI" sz="1700" dirty="0"/>
              <a:t>TURVALLISUUSSUUNNITELMA</a:t>
            </a:r>
          </a:p>
          <a:p>
            <a:pPr lvl="8"/>
            <a:endParaRPr lang="fi-FI" dirty="0"/>
          </a:p>
        </p:txBody>
      </p:sp>
      <p:cxnSp>
        <p:nvCxnSpPr>
          <p:cNvPr id="7" name="Yhdistin: Kulma 6">
            <a:extLst>
              <a:ext uri="{FF2B5EF4-FFF2-40B4-BE49-F238E27FC236}">
                <a16:creationId xmlns:a16="http://schemas.microsoft.com/office/drawing/2014/main" id="{6510556A-FEC5-378E-3DBB-386F89A7BD73}"/>
              </a:ext>
            </a:extLst>
          </p:cNvPr>
          <p:cNvCxnSpPr/>
          <p:nvPr/>
        </p:nvCxnSpPr>
        <p:spPr>
          <a:xfrm>
            <a:off x="6578357" y="4185896"/>
            <a:ext cx="836195" cy="788069"/>
          </a:xfrm>
          <a:prstGeom prst="bentConnector3">
            <a:avLst>
              <a:gd name="adj1" fmla="val 5579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41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80EEF-BAFF-EFF8-BF0F-09EB3C6C71F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E29A2CC-CC40-FDD7-197B-1DEC41033E3D}"/>
              </a:ext>
            </a:extLst>
          </p:cNvPr>
          <p:cNvSpPr>
            <a:spLocks noGrp="1"/>
          </p:cNvSpPr>
          <p:nvPr>
            <p:ph type="title"/>
          </p:nvPr>
        </p:nvSpPr>
        <p:spPr/>
        <p:txBody>
          <a:bodyPr/>
          <a:lstStyle/>
          <a:p>
            <a:r>
              <a:rPr lang="fi-FI" dirty="0"/>
              <a:t>Kyläturvallisuuteen työkaluja</a:t>
            </a:r>
          </a:p>
        </p:txBody>
      </p:sp>
      <p:sp>
        <p:nvSpPr>
          <p:cNvPr id="3" name="Sisällön paikkamerkki 2">
            <a:extLst>
              <a:ext uri="{FF2B5EF4-FFF2-40B4-BE49-F238E27FC236}">
                <a16:creationId xmlns:a16="http://schemas.microsoft.com/office/drawing/2014/main" id="{C3BE2E6C-DCE6-D37B-C787-75DB5452E536}"/>
              </a:ext>
            </a:extLst>
          </p:cNvPr>
          <p:cNvSpPr>
            <a:spLocks noGrp="1"/>
          </p:cNvSpPr>
          <p:nvPr>
            <p:ph idx="1"/>
          </p:nvPr>
        </p:nvSpPr>
        <p:spPr/>
        <p:txBody>
          <a:bodyPr>
            <a:normAutofit/>
          </a:bodyPr>
          <a:lstStyle/>
          <a:p>
            <a:endParaRPr lang="fi-FI" sz="2000" dirty="0"/>
          </a:p>
          <a:p>
            <a:pPr marL="384048" lvl="2" indent="0">
              <a:buNone/>
            </a:pPr>
            <a:endParaRPr lang="fi-FI" sz="2000" dirty="0"/>
          </a:p>
          <a:p>
            <a:pPr lvl="2"/>
            <a:endParaRPr lang="fi-FI" dirty="0"/>
          </a:p>
          <a:p>
            <a:endParaRPr lang="fi-FI" dirty="0"/>
          </a:p>
          <a:p>
            <a:endParaRPr lang="fi-FI" dirty="0"/>
          </a:p>
        </p:txBody>
      </p:sp>
      <p:pic>
        <p:nvPicPr>
          <p:cNvPr id="5" name="Kuva 4">
            <a:extLst>
              <a:ext uri="{FF2B5EF4-FFF2-40B4-BE49-F238E27FC236}">
                <a16:creationId xmlns:a16="http://schemas.microsoft.com/office/drawing/2014/main" id="{84FF8376-68E3-0B7B-59C0-3D2882756466}"/>
              </a:ext>
            </a:extLst>
          </p:cNvPr>
          <p:cNvPicPr>
            <a:picLocks noChangeAspect="1"/>
          </p:cNvPicPr>
          <p:nvPr/>
        </p:nvPicPr>
        <p:blipFill>
          <a:blip r:embed="rId2"/>
          <a:stretch>
            <a:fillRect/>
          </a:stretch>
        </p:blipFill>
        <p:spPr>
          <a:xfrm>
            <a:off x="7980412" y="1845734"/>
            <a:ext cx="3425203" cy="4380265"/>
          </a:xfrm>
          <a:prstGeom prst="rect">
            <a:avLst/>
          </a:prstGeom>
        </p:spPr>
      </p:pic>
      <p:pic>
        <p:nvPicPr>
          <p:cNvPr id="6" name="Kuva 5">
            <a:extLst>
              <a:ext uri="{FF2B5EF4-FFF2-40B4-BE49-F238E27FC236}">
                <a16:creationId xmlns:a16="http://schemas.microsoft.com/office/drawing/2014/main" id="{E87B25C2-E536-F0DD-B408-392484186017}"/>
              </a:ext>
            </a:extLst>
          </p:cNvPr>
          <p:cNvPicPr>
            <a:picLocks noChangeAspect="1"/>
          </p:cNvPicPr>
          <p:nvPr/>
        </p:nvPicPr>
        <p:blipFill>
          <a:blip r:embed="rId3"/>
          <a:stretch>
            <a:fillRect/>
          </a:stretch>
        </p:blipFill>
        <p:spPr>
          <a:xfrm>
            <a:off x="786385" y="1928319"/>
            <a:ext cx="3544016" cy="4297680"/>
          </a:xfrm>
          <a:prstGeom prst="rect">
            <a:avLst/>
          </a:prstGeom>
        </p:spPr>
      </p:pic>
      <p:pic>
        <p:nvPicPr>
          <p:cNvPr id="9" name="Kuva 8">
            <a:extLst>
              <a:ext uri="{FF2B5EF4-FFF2-40B4-BE49-F238E27FC236}">
                <a16:creationId xmlns:a16="http://schemas.microsoft.com/office/drawing/2014/main" id="{844BABE6-D715-7325-68EA-7F724CC4BA5D}"/>
              </a:ext>
            </a:extLst>
          </p:cNvPr>
          <p:cNvPicPr>
            <a:picLocks noChangeAspect="1"/>
          </p:cNvPicPr>
          <p:nvPr/>
        </p:nvPicPr>
        <p:blipFill>
          <a:blip r:embed="rId4"/>
          <a:stretch>
            <a:fillRect/>
          </a:stretch>
        </p:blipFill>
        <p:spPr>
          <a:xfrm>
            <a:off x="4595551" y="1887026"/>
            <a:ext cx="3061857" cy="4380265"/>
          </a:xfrm>
          <a:prstGeom prst="rect">
            <a:avLst/>
          </a:prstGeom>
        </p:spPr>
      </p:pic>
    </p:spTree>
    <p:extLst>
      <p:ext uri="{BB962C8B-B14F-4D97-AF65-F5344CB8AC3E}">
        <p14:creationId xmlns:p14="http://schemas.microsoft.com/office/powerpoint/2010/main" val="114314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D5295-93C5-5D69-B42A-CAD5C5D5D41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5B748B0-628D-3918-641A-7B2E3F38569A}"/>
              </a:ext>
            </a:extLst>
          </p:cNvPr>
          <p:cNvSpPr>
            <a:spLocks noGrp="1"/>
          </p:cNvSpPr>
          <p:nvPr>
            <p:ph type="title"/>
          </p:nvPr>
        </p:nvSpPr>
        <p:spPr/>
        <p:txBody>
          <a:bodyPr/>
          <a:lstStyle/>
          <a:p>
            <a:r>
              <a:rPr lang="fi-FI" dirty="0"/>
              <a:t>Kyläturvallisuuteen työkaluja</a:t>
            </a:r>
          </a:p>
        </p:txBody>
      </p:sp>
      <p:sp>
        <p:nvSpPr>
          <p:cNvPr id="3" name="Sisällön paikkamerkki 2">
            <a:extLst>
              <a:ext uri="{FF2B5EF4-FFF2-40B4-BE49-F238E27FC236}">
                <a16:creationId xmlns:a16="http://schemas.microsoft.com/office/drawing/2014/main" id="{BB86C9F8-FDA5-2E9A-0796-F343ACD42689}"/>
              </a:ext>
            </a:extLst>
          </p:cNvPr>
          <p:cNvSpPr>
            <a:spLocks noGrp="1"/>
          </p:cNvSpPr>
          <p:nvPr>
            <p:ph idx="1"/>
          </p:nvPr>
        </p:nvSpPr>
        <p:spPr/>
        <p:txBody>
          <a:bodyPr>
            <a:normAutofit/>
          </a:bodyPr>
          <a:lstStyle/>
          <a:p>
            <a:endParaRPr lang="fi-FI" sz="2000" dirty="0"/>
          </a:p>
          <a:p>
            <a:pPr marL="384048" lvl="2" indent="0">
              <a:buNone/>
            </a:pPr>
            <a:endParaRPr lang="fi-FI" sz="2000" dirty="0"/>
          </a:p>
          <a:p>
            <a:pPr lvl="2"/>
            <a:endParaRPr lang="fi-FI" dirty="0"/>
          </a:p>
          <a:p>
            <a:endParaRPr lang="fi-FI" dirty="0"/>
          </a:p>
          <a:p>
            <a:endParaRPr lang="fi-FI" dirty="0"/>
          </a:p>
        </p:txBody>
      </p:sp>
      <p:pic>
        <p:nvPicPr>
          <p:cNvPr id="7" name="Kuva 6">
            <a:extLst>
              <a:ext uri="{FF2B5EF4-FFF2-40B4-BE49-F238E27FC236}">
                <a16:creationId xmlns:a16="http://schemas.microsoft.com/office/drawing/2014/main" id="{A2904F28-50EF-9872-7C4D-6ADF6AF60192}"/>
              </a:ext>
            </a:extLst>
          </p:cNvPr>
          <p:cNvPicPr>
            <a:picLocks noChangeAspect="1"/>
          </p:cNvPicPr>
          <p:nvPr/>
        </p:nvPicPr>
        <p:blipFill>
          <a:blip r:embed="rId2"/>
          <a:stretch>
            <a:fillRect/>
          </a:stretch>
        </p:blipFill>
        <p:spPr>
          <a:xfrm>
            <a:off x="3839555" y="1737360"/>
            <a:ext cx="3374751" cy="4502814"/>
          </a:xfrm>
          <a:prstGeom prst="rect">
            <a:avLst/>
          </a:prstGeom>
        </p:spPr>
      </p:pic>
    </p:spTree>
    <p:extLst>
      <p:ext uri="{BB962C8B-B14F-4D97-AF65-F5344CB8AC3E}">
        <p14:creationId xmlns:p14="http://schemas.microsoft.com/office/powerpoint/2010/main" val="244022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90BB99-55FF-38CA-25B9-E83C3419AFC0}"/>
              </a:ext>
            </a:extLst>
          </p:cNvPr>
          <p:cNvSpPr>
            <a:spLocks noGrp="1"/>
          </p:cNvSpPr>
          <p:nvPr>
            <p:ph type="title"/>
          </p:nvPr>
        </p:nvSpPr>
        <p:spPr/>
        <p:txBody>
          <a:bodyPr/>
          <a:lstStyle/>
          <a:p>
            <a:r>
              <a:rPr lang="fi-FI" dirty="0"/>
              <a:t>Vinkkejä turvallisuushankkeista</a:t>
            </a:r>
          </a:p>
        </p:txBody>
      </p:sp>
      <p:sp>
        <p:nvSpPr>
          <p:cNvPr id="3" name="Sisällön paikkamerkki 2">
            <a:extLst>
              <a:ext uri="{FF2B5EF4-FFF2-40B4-BE49-F238E27FC236}">
                <a16:creationId xmlns:a16="http://schemas.microsoft.com/office/drawing/2014/main" id="{91FAADFA-139D-605A-5244-7474B69679A8}"/>
              </a:ext>
            </a:extLst>
          </p:cNvPr>
          <p:cNvSpPr>
            <a:spLocks noGrp="1"/>
          </p:cNvSpPr>
          <p:nvPr>
            <p:ph idx="1"/>
          </p:nvPr>
        </p:nvSpPr>
        <p:spPr>
          <a:xfrm>
            <a:off x="1036320" y="1845734"/>
            <a:ext cx="10058400" cy="4023360"/>
          </a:xfrm>
        </p:spPr>
        <p:txBody>
          <a:bodyPr/>
          <a:lstStyle/>
          <a:p>
            <a:r>
              <a:rPr lang="fi-FI" dirty="0"/>
              <a:t>- </a:t>
            </a:r>
            <a:r>
              <a:rPr lang="fi-FI" sz="2400" dirty="0"/>
              <a:t>Ylä-Muuratjärven kylätalosta valmiuskeskus, </a:t>
            </a:r>
            <a:r>
              <a:rPr lang="fi-FI" sz="2400" dirty="0">
                <a:hlinkClick r:id="rId2"/>
              </a:rPr>
              <a:t>Hankkeet - Ylä-Muuratjärvi seura</a:t>
            </a:r>
            <a:endParaRPr lang="fi-FI" sz="2400" dirty="0"/>
          </a:p>
          <a:p>
            <a:pPr algn="l"/>
            <a:r>
              <a:rPr lang="fi-FI" sz="2400" dirty="0"/>
              <a:t>- </a:t>
            </a:r>
            <a:r>
              <a:rPr lang="fi-FI" sz="2400" i="0" dirty="0">
                <a:solidFill>
                  <a:srgbClr val="050505"/>
                </a:solidFill>
                <a:effectLst/>
                <a:latin typeface="Segoe UI Historic" panose="020B0502040204020203" pitchFamily="34" charset="0"/>
              </a:rPr>
              <a:t>TATU - Taajamien turvallisuus Keski-Suomessa , </a:t>
            </a:r>
            <a:r>
              <a:rPr lang="fi-FI" sz="2400" dirty="0">
                <a:hlinkClick r:id="rId3"/>
              </a:rPr>
              <a:t>Hankkeet - Keski-Suomen Sydänpiiri Ry</a:t>
            </a:r>
            <a:endParaRPr lang="fi-FI" sz="2400" dirty="0"/>
          </a:p>
          <a:p>
            <a:pPr algn="l"/>
            <a:r>
              <a:rPr lang="fi-FI" sz="2400" dirty="0"/>
              <a:t>- </a:t>
            </a:r>
            <a:r>
              <a:rPr lang="fi-FI" sz="2400" b="0" i="0" dirty="0">
                <a:solidFill>
                  <a:srgbClr val="333333"/>
                </a:solidFill>
                <a:effectLst/>
                <a:latin typeface="Raleway" pitchFamily="2" charset="0"/>
              </a:rPr>
              <a:t>Kylävara paikallisen varautumisen perustana, </a:t>
            </a:r>
            <a:r>
              <a:rPr lang="fi-FI" sz="2400" dirty="0">
                <a:hlinkClick r:id="rId4"/>
              </a:rPr>
              <a:t>Kylävara paikallisen varautumisen perustana - Suomen Kylät</a:t>
            </a:r>
            <a:endParaRPr lang="fi-FI" sz="2400" dirty="0"/>
          </a:p>
          <a:p>
            <a:pPr algn="l"/>
            <a:endParaRPr lang="fi-FI" dirty="0"/>
          </a:p>
        </p:txBody>
      </p:sp>
      <p:pic>
        <p:nvPicPr>
          <p:cNvPr id="5" name="Kuva 4" descr="Kuva, joka sisältää kohteen teksti, Fontti, Sähkönsininen, kuvakaappaus&#10;&#10;Kuvaus luotu automaattisesti">
            <a:extLst>
              <a:ext uri="{FF2B5EF4-FFF2-40B4-BE49-F238E27FC236}">
                <a16:creationId xmlns:a16="http://schemas.microsoft.com/office/drawing/2014/main" id="{73E1AEF2-0443-F84D-F7B5-DF9D21D266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6239" y="4604806"/>
            <a:ext cx="7848312" cy="1643529"/>
          </a:xfrm>
          <a:prstGeom prst="rect">
            <a:avLst/>
          </a:prstGeom>
        </p:spPr>
      </p:pic>
    </p:spTree>
    <p:extLst>
      <p:ext uri="{BB962C8B-B14F-4D97-AF65-F5344CB8AC3E}">
        <p14:creationId xmlns:p14="http://schemas.microsoft.com/office/powerpoint/2010/main" val="4060481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3C52A-22B8-74F6-8117-F0AA3767D46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1AFA946-05D2-8294-633E-8375F6BE2FB9}"/>
              </a:ext>
            </a:extLst>
          </p:cNvPr>
          <p:cNvSpPr>
            <a:spLocks noGrp="1"/>
          </p:cNvSpPr>
          <p:nvPr>
            <p:ph type="title"/>
          </p:nvPr>
        </p:nvSpPr>
        <p:spPr/>
        <p:txBody>
          <a:bodyPr/>
          <a:lstStyle/>
          <a:p>
            <a:r>
              <a:rPr lang="fi-FI" dirty="0"/>
              <a:t>Tehtävä kylille:</a:t>
            </a:r>
          </a:p>
        </p:txBody>
      </p:sp>
      <p:sp>
        <p:nvSpPr>
          <p:cNvPr id="3" name="Sisällön paikkamerkki 2">
            <a:extLst>
              <a:ext uri="{FF2B5EF4-FFF2-40B4-BE49-F238E27FC236}">
                <a16:creationId xmlns:a16="http://schemas.microsoft.com/office/drawing/2014/main" id="{9098D976-6099-70FF-3135-B01EE98E6022}"/>
              </a:ext>
            </a:extLst>
          </p:cNvPr>
          <p:cNvSpPr>
            <a:spLocks noGrp="1"/>
          </p:cNvSpPr>
          <p:nvPr>
            <p:ph idx="1"/>
          </p:nvPr>
        </p:nvSpPr>
        <p:spPr>
          <a:xfrm>
            <a:off x="1036320" y="1845734"/>
            <a:ext cx="10058400" cy="4023360"/>
          </a:xfrm>
        </p:spPr>
        <p:txBody>
          <a:bodyPr/>
          <a:lstStyle/>
          <a:p>
            <a:r>
              <a:rPr lang="fi-FI" dirty="0"/>
              <a:t>Nuorten turvallisuustoimijuuden vahvistaminen: Kysely kyläyhdistyksille nuorten osallisuudesta </a:t>
            </a:r>
          </a:p>
          <a:p>
            <a:r>
              <a:rPr lang="fi-FI" dirty="0"/>
              <a:t>Vastaattehan </a:t>
            </a:r>
            <a:r>
              <a:rPr lang="fi-FI" dirty="0">
                <a:hlinkClick r:id="rId2"/>
              </a:rPr>
              <a:t>kyselyyn</a:t>
            </a:r>
            <a:r>
              <a:rPr lang="fi-FI" dirty="0"/>
              <a:t> </a:t>
            </a:r>
          </a:p>
          <a:p>
            <a:r>
              <a:rPr lang="fi-FI" dirty="0"/>
              <a:t>Nuorten turvallisuustoimijuuden vahvistaminen -hankkeen tavoitteena on lisätä nuorten ymmärrystä siitä, että turvallisuus syntyy arjen teoista ja yhteisöllisyydestä. Samalla haluamme kasvattaa nuorten kanssa toimivien aikuisten ymmärrystä nuorten näkemyksistä ja tarpeista turvallisuuteen liittyen. Pyrimme tukemaan nuorten osallisuutta, vahvistamaan yhteisöjä sekä innostamaan nuoria turvallisuustoimijoiksi – yksilönä ja yhteisöissä. </a:t>
            </a:r>
          </a:p>
          <a:p>
            <a:pPr algn="l" rtl="0">
              <a:buNone/>
            </a:pPr>
            <a:r>
              <a:rPr lang="fi-FI" dirty="0"/>
              <a:t>Lisätietoja: </a:t>
            </a:r>
            <a:r>
              <a:rPr lang="fi-FI" b="0" i="0" dirty="0">
                <a:solidFill>
                  <a:srgbClr val="1F1F1F"/>
                </a:solidFill>
                <a:effectLst/>
                <a:latin typeface="docs-Roboto"/>
              </a:rPr>
              <a:t>Marika Äijälä, p. 0440124608, marika.aijala@nuortensuomi.fi</a:t>
            </a:r>
          </a:p>
          <a:p>
            <a:pPr algn="l" rtl="0">
              <a:buNone/>
            </a:pPr>
            <a:r>
              <a:rPr lang="fi-FI" b="0" i="0" u="sng" strike="noStrike" dirty="0">
                <a:solidFill>
                  <a:srgbClr val="0B57D0"/>
                </a:solidFill>
                <a:effectLst/>
                <a:latin typeface="docs-Roboto"/>
                <a:hlinkClick r:id="rId3"/>
              </a:rPr>
              <a:t>www.nuortensuomi.fi</a:t>
            </a:r>
            <a:r>
              <a:rPr lang="fi-FI" b="0" i="0" u="sng" strike="noStrike" dirty="0">
                <a:solidFill>
                  <a:srgbClr val="0B57D0"/>
                </a:solidFill>
                <a:effectLst/>
                <a:latin typeface="docs-Roboto"/>
              </a:rPr>
              <a:t> </a:t>
            </a:r>
            <a:endParaRPr lang="fi-FI" b="0" i="0" dirty="0">
              <a:solidFill>
                <a:srgbClr val="1F1F1F"/>
              </a:solidFill>
              <a:effectLst/>
              <a:latin typeface="docs-Roboto"/>
            </a:endParaRPr>
          </a:p>
          <a:p>
            <a:endParaRPr lang="fi-FI" dirty="0"/>
          </a:p>
        </p:txBody>
      </p:sp>
      <p:pic>
        <p:nvPicPr>
          <p:cNvPr id="7" name="Kuva 6">
            <a:extLst>
              <a:ext uri="{FF2B5EF4-FFF2-40B4-BE49-F238E27FC236}">
                <a16:creationId xmlns:a16="http://schemas.microsoft.com/office/drawing/2014/main" id="{FECFDE7B-1C91-F918-C893-632D12BC33F3}"/>
              </a:ext>
            </a:extLst>
          </p:cNvPr>
          <p:cNvPicPr>
            <a:picLocks noChangeAspect="1"/>
          </p:cNvPicPr>
          <p:nvPr/>
        </p:nvPicPr>
        <p:blipFill>
          <a:blip r:embed="rId4"/>
          <a:stretch>
            <a:fillRect/>
          </a:stretch>
        </p:blipFill>
        <p:spPr>
          <a:xfrm>
            <a:off x="6592388" y="4784437"/>
            <a:ext cx="5338354" cy="1786960"/>
          </a:xfrm>
          <a:prstGeom prst="rect">
            <a:avLst/>
          </a:prstGeom>
        </p:spPr>
      </p:pic>
    </p:spTree>
    <p:extLst>
      <p:ext uri="{BB962C8B-B14F-4D97-AF65-F5344CB8AC3E}">
        <p14:creationId xmlns:p14="http://schemas.microsoft.com/office/powerpoint/2010/main" val="1959647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369CE-AC06-1126-E62C-8DAC3A8AD1D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D84F1113-3549-F78B-93FE-D41873947CD4}"/>
              </a:ext>
            </a:extLst>
          </p:cNvPr>
          <p:cNvSpPr>
            <a:spLocks noGrp="1"/>
          </p:cNvSpPr>
          <p:nvPr>
            <p:ph type="title"/>
          </p:nvPr>
        </p:nvSpPr>
        <p:spPr/>
        <p:txBody>
          <a:bodyPr/>
          <a:lstStyle/>
          <a:p>
            <a:r>
              <a:rPr lang="fi-FI" dirty="0"/>
              <a:t>Suomen Kylät ry kylävara julkistaminen</a:t>
            </a:r>
          </a:p>
        </p:txBody>
      </p:sp>
      <p:sp>
        <p:nvSpPr>
          <p:cNvPr id="3" name="Sisällön paikkamerkki 2">
            <a:extLst>
              <a:ext uri="{FF2B5EF4-FFF2-40B4-BE49-F238E27FC236}">
                <a16:creationId xmlns:a16="http://schemas.microsoft.com/office/drawing/2014/main" id="{1630A0A1-3A15-F310-B765-77E276BFD01A}"/>
              </a:ext>
            </a:extLst>
          </p:cNvPr>
          <p:cNvSpPr>
            <a:spLocks noGrp="1"/>
          </p:cNvSpPr>
          <p:nvPr>
            <p:ph idx="1"/>
          </p:nvPr>
        </p:nvSpPr>
        <p:spPr>
          <a:xfrm>
            <a:off x="1036320" y="1845734"/>
            <a:ext cx="10058400" cy="4023360"/>
          </a:xfrm>
        </p:spPr>
        <p:txBody>
          <a:bodyPr>
            <a:normAutofit fontScale="70000" lnSpcReduction="20000"/>
          </a:bodyPr>
          <a:lstStyle/>
          <a:p>
            <a:r>
              <a:rPr lang="fi-FI" dirty="0"/>
              <a:t>Miten oman alueen yhteisöllistä varautumista voi vahvistaa? Mistä kyläturvallisuustyössä kannattaa lähteä liikkeelle?</a:t>
            </a:r>
          </a:p>
          <a:p>
            <a:r>
              <a:rPr lang="fi-FI" b="1" dirty="0"/>
              <a:t>Kylävara on yhteisöllisen varautumisen työkalupakki, joka tarjoaa tietoa ja käytännön ohjeita kylien varautumis- ja turvallisuustyön tueksi. </a:t>
            </a:r>
          </a:p>
          <a:p>
            <a:r>
              <a:rPr lang="fi-FI" dirty="0"/>
              <a:t>Kylävara ohjeistaa paikallisia toimijoita</a:t>
            </a:r>
          </a:p>
          <a:p>
            <a:r>
              <a:rPr lang="fi-FI" dirty="0"/>
              <a:t>- varautumaan</a:t>
            </a:r>
          </a:p>
          <a:p>
            <a:r>
              <a:rPr lang="fi-FI" dirty="0"/>
              <a:t>- toimintaan häiriö- ja kriisitilanteissa</a:t>
            </a:r>
          </a:p>
          <a:p>
            <a:r>
              <a:rPr lang="fi-FI" dirty="0"/>
              <a:t>- kyläyhteisön päivittäisen turvallisuuden ja huolenpidon vahvistamiseen</a:t>
            </a:r>
          </a:p>
          <a:p>
            <a:r>
              <a:rPr lang="fi-FI" dirty="0"/>
              <a:t>- yhteistyöhön ja kylä-kunta-kumppanuuksien rakentamiseen.</a:t>
            </a:r>
          </a:p>
          <a:p>
            <a:r>
              <a:rPr lang="fi-FI" dirty="0"/>
              <a:t>Tervetuloa tutustumaan Kylävaraan:</a:t>
            </a:r>
          </a:p>
          <a:p>
            <a:r>
              <a:rPr lang="fi-FI" dirty="0">
                <a:hlinkClick r:id="rId2"/>
              </a:rPr>
              <a:t>Ilmoittaudu</a:t>
            </a:r>
            <a:r>
              <a:rPr lang="fi-FI" dirty="0"/>
              <a:t> mukaan</a:t>
            </a:r>
          </a:p>
          <a:p>
            <a:r>
              <a:rPr lang="fi-FI" dirty="0"/>
              <a:t>Kutsulinkki lähetetään ilmoittautuneille ennen tilaisuutta. Tilaisuus striimataan Suomen Kylät ry:n YouTube-kanavalla ja tallennetaan sinne myöhempää katselua varten.</a:t>
            </a:r>
          </a:p>
          <a:p>
            <a:r>
              <a:rPr lang="fi-FI" dirty="0"/>
              <a:t>Tilaisuuden järjestää Suomen Kylät ry:n Kylävara paikallisen varautumisen perustana -hanke. Hanke on saanut rahoituksen EU:n Maaseuturahastosta. Lue lisää: Kylävara paikallisen varautumisen perustana – Suomen Kylät</a:t>
            </a:r>
          </a:p>
        </p:txBody>
      </p:sp>
      <p:pic>
        <p:nvPicPr>
          <p:cNvPr id="4" name="Kuva 3">
            <a:extLst>
              <a:ext uri="{FF2B5EF4-FFF2-40B4-BE49-F238E27FC236}">
                <a16:creationId xmlns:a16="http://schemas.microsoft.com/office/drawing/2014/main" id="{F3CB829C-250D-7864-EC38-96D1F7EF0600}"/>
              </a:ext>
            </a:extLst>
          </p:cNvPr>
          <p:cNvPicPr>
            <a:picLocks noChangeAspect="1"/>
          </p:cNvPicPr>
          <p:nvPr/>
        </p:nvPicPr>
        <p:blipFill>
          <a:blip r:embed="rId3"/>
          <a:stretch>
            <a:fillRect/>
          </a:stretch>
        </p:blipFill>
        <p:spPr>
          <a:xfrm>
            <a:off x="9448800" y="-237199"/>
            <a:ext cx="2694709" cy="2694709"/>
          </a:xfrm>
          <a:prstGeom prst="rect">
            <a:avLst/>
          </a:prstGeom>
        </p:spPr>
      </p:pic>
    </p:spTree>
    <p:extLst>
      <p:ext uri="{BB962C8B-B14F-4D97-AF65-F5344CB8AC3E}">
        <p14:creationId xmlns:p14="http://schemas.microsoft.com/office/powerpoint/2010/main" val="225037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F793525D-3054-4EB5-85D8-B175B441DA84}"/>
              </a:ext>
            </a:extLst>
          </p:cNvPr>
          <p:cNvSpPr>
            <a:spLocks noGrp="1"/>
          </p:cNvSpPr>
          <p:nvPr>
            <p:ph type="title"/>
          </p:nvPr>
        </p:nvSpPr>
        <p:spPr>
          <a:xfrm>
            <a:off x="457200" y="246617"/>
            <a:ext cx="3200400" cy="728286"/>
          </a:xfrm>
        </p:spPr>
        <p:txBody>
          <a:bodyPr>
            <a:normAutofit/>
          </a:bodyPr>
          <a:lstStyle/>
          <a:p>
            <a:r>
              <a:rPr lang="fi-FI" sz="2800" dirty="0"/>
              <a:t>www.kylämme.fi</a:t>
            </a:r>
          </a:p>
        </p:txBody>
      </p:sp>
      <p:sp>
        <p:nvSpPr>
          <p:cNvPr id="7" name="Sisällön paikkamerkki 6">
            <a:extLst>
              <a:ext uri="{FF2B5EF4-FFF2-40B4-BE49-F238E27FC236}">
                <a16:creationId xmlns:a16="http://schemas.microsoft.com/office/drawing/2014/main" id="{A63852CF-B9FC-4237-98D6-8C1BBDC77D13}"/>
              </a:ext>
            </a:extLst>
          </p:cNvPr>
          <p:cNvSpPr>
            <a:spLocks noGrp="1"/>
          </p:cNvSpPr>
          <p:nvPr>
            <p:ph idx="1"/>
          </p:nvPr>
        </p:nvSpPr>
        <p:spPr/>
        <p:txBody>
          <a:bodyPr>
            <a:normAutofit fontScale="77500" lnSpcReduction="20000"/>
          </a:bodyPr>
          <a:lstStyle/>
          <a:p>
            <a:r>
              <a:rPr lang="fi-FI" dirty="0">
                <a:hlinkClick r:id="rId2"/>
              </a:rPr>
              <a:t>https://www.youtube.com/watch?v=8IeJLUqo1tc</a:t>
            </a:r>
            <a:endParaRPr lang="fi-FI" dirty="0"/>
          </a:p>
          <a:p>
            <a:r>
              <a:rPr lang="fi-FI" dirty="0"/>
              <a:t>Kyläsuunnitelma on oleellinen osa kylän kehittämistä. Se on:</a:t>
            </a:r>
          </a:p>
          <a:p>
            <a:r>
              <a:rPr lang="fi-FI" dirty="0"/>
              <a:t>- yhteisön tahdon ilmaisu siitä, millainen kylän halutaan olevan</a:t>
            </a:r>
          </a:p>
          <a:p>
            <a:r>
              <a:rPr lang="fi-FI" dirty="0"/>
              <a:t>- lähidemokratiaa parhaimmillaan, </a:t>
            </a:r>
          </a:p>
          <a:p>
            <a:pPr lvl="1"/>
            <a:r>
              <a:rPr lang="fi-FI" dirty="0"/>
              <a:t>sillä kyläillat ovat avoimia KAIKILLE</a:t>
            </a:r>
          </a:p>
          <a:p>
            <a:pPr lvl="1"/>
            <a:r>
              <a:rPr lang="fi-FI" dirty="0"/>
              <a:t>- päätökset tehdään paikallisesti paikallisille sekä muille</a:t>
            </a:r>
          </a:p>
          <a:p>
            <a:pPr marL="201168" lvl="1" indent="0">
              <a:buNone/>
            </a:pPr>
            <a:endParaRPr lang="fi-FI" dirty="0"/>
          </a:p>
          <a:p>
            <a:pPr lvl="1">
              <a:buFontTx/>
              <a:buChar char="-"/>
            </a:pPr>
            <a:r>
              <a:rPr lang="fi-FI" sz="2100" dirty="0"/>
              <a:t>Tiedolla johtamista,</a:t>
            </a:r>
            <a:r>
              <a:rPr lang="fi-FI" dirty="0"/>
              <a:t> </a:t>
            </a:r>
          </a:p>
          <a:p>
            <a:pPr lvl="2">
              <a:buFontTx/>
              <a:buChar char="-"/>
            </a:pPr>
            <a:r>
              <a:rPr lang="fi-FI" sz="1800" dirty="0"/>
              <a:t>sillä kyläsuunnitelman pohjaksi tehdään kyläkysely</a:t>
            </a:r>
          </a:p>
          <a:p>
            <a:pPr lvl="2">
              <a:buFontTx/>
              <a:buChar char="-"/>
            </a:pPr>
            <a:r>
              <a:rPr lang="fi-FI" sz="1800" dirty="0"/>
              <a:t>siihen osallistuvat myös kausiasukkaat</a:t>
            </a:r>
          </a:p>
          <a:p>
            <a:pPr lvl="2">
              <a:buFontTx/>
              <a:buChar char="-"/>
            </a:pPr>
            <a:endParaRPr lang="fi-FI" sz="1800" dirty="0"/>
          </a:p>
          <a:p>
            <a:pPr lvl="2">
              <a:buFontTx/>
              <a:buChar char="-"/>
            </a:pPr>
            <a:r>
              <a:rPr lang="fi-FI" sz="2100" dirty="0"/>
              <a:t>Palvelumuotoilua</a:t>
            </a:r>
            <a:r>
              <a:rPr lang="fi-FI" sz="1800" dirty="0"/>
              <a:t>: tehdään sitä mikä kylälle sopii</a:t>
            </a:r>
          </a:p>
          <a:p>
            <a:pPr lvl="2">
              <a:buFontTx/>
              <a:buChar char="-"/>
            </a:pPr>
            <a:endParaRPr lang="fi-FI" sz="1800" dirty="0"/>
          </a:p>
          <a:p>
            <a:pPr lvl="2">
              <a:buFontTx/>
              <a:buChar char="-"/>
            </a:pPr>
            <a:r>
              <a:rPr lang="fi-FI" sz="2100" dirty="0"/>
              <a:t>Yhteistyötä:</a:t>
            </a:r>
            <a:r>
              <a:rPr lang="fi-FI" sz="1800" dirty="0"/>
              <a:t> Yksin tehty työ o </a:t>
            </a:r>
            <a:r>
              <a:rPr lang="fi-FI" sz="1800" dirty="0" err="1"/>
              <a:t>ku</a:t>
            </a:r>
            <a:r>
              <a:rPr lang="fi-FI" sz="1800" dirty="0"/>
              <a:t> </a:t>
            </a:r>
            <a:r>
              <a:rPr lang="fi-FI" sz="1800" dirty="0" err="1"/>
              <a:t>tervoa</a:t>
            </a:r>
            <a:r>
              <a:rPr lang="fi-FI" sz="1800" dirty="0"/>
              <a:t> - kaksin </a:t>
            </a:r>
            <a:r>
              <a:rPr lang="fi-FI" sz="1800" dirty="0" err="1"/>
              <a:t>ku</a:t>
            </a:r>
            <a:r>
              <a:rPr lang="fi-FI" sz="1800" dirty="0"/>
              <a:t> </a:t>
            </a:r>
            <a:r>
              <a:rPr lang="fi-FI" sz="1800" dirty="0" err="1"/>
              <a:t>hunajoa</a:t>
            </a:r>
            <a:r>
              <a:rPr lang="fi-FI" sz="1800" dirty="0"/>
              <a:t> (Koiviston kylä)</a:t>
            </a:r>
          </a:p>
          <a:p>
            <a:pPr lvl="3">
              <a:buFontTx/>
              <a:buChar char="-"/>
            </a:pPr>
            <a:r>
              <a:rPr lang="fi-FI" sz="1800" dirty="0"/>
              <a:t>On mietittävä kumppanit, kartoitettava osaajat ja haettava rahoitus</a:t>
            </a:r>
          </a:p>
          <a:p>
            <a:pPr lvl="1">
              <a:buFontTx/>
              <a:buChar char="-"/>
            </a:pPr>
            <a:endParaRPr lang="fi-FI" dirty="0"/>
          </a:p>
          <a:p>
            <a:pPr lvl="1">
              <a:buFontTx/>
              <a:buChar char="-"/>
            </a:pPr>
            <a:r>
              <a:rPr lang="fi-FI" sz="2100" dirty="0"/>
              <a:t>Turvallisuussuunnitelma on osa kyläsuunnitelmaa, mutta sen voi tehdä myös erikseen. </a:t>
            </a:r>
          </a:p>
          <a:p>
            <a:pPr lvl="1">
              <a:buFontTx/>
              <a:buChar char="-"/>
            </a:pPr>
            <a:r>
              <a:rPr lang="fi-FI" sz="2100" dirty="0"/>
              <a:t>Kunnat voivat hyödyntää materiaalia hyvinvointikertomuksessaan &amp; turvallisuussuunnitelmassa</a:t>
            </a:r>
          </a:p>
        </p:txBody>
      </p:sp>
      <p:pic>
        <p:nvPicPr>
          <p:cNvPr id="2" name="Kuv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59" y="974903"/>
            <a:ext cx="2637781" cy="2347625"/>
          </a:xfrm>
          <a:prstGeom prst="rect">
            <a:avLst/>
          </a:prstGeom>
        </p:spPr>
      </p:pic>
    </p:spTree>
    <p:extLst>
      <p:ext uri="{BB962C8B-B14F-4D97-AF65-F5344CB8AC3E}">
        <p14:creationId xmlns:p14="http://schemas.microsoft.com/office/powerpoint/2010/main" val="56372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A60E7F-201D-17A4-38FA-E82399A88E4D}"/>
              </a:ext>
            </a:extLst>
          </p:cNvPr>
          <p:cNvSpPr>
            <a:spLocks noGrp="1"/>
          </p:cNvSpPr>
          <p:nvPr>
            <p:ph type="title"/>
          </p:nvPr>
        </p:nvSpPr>
        <p:spPr/>
        <p:txBody>
          <a:bodyPr/>
          <a:lstStyle/>
          <a:p>
            <a:r>
              <a:rPr lang="fi-FI" dirty="0"/>
              <a:t>Lisätietoja:</a:t>
            </a:r>
          </a:p>
        </p:txBody>
      </p:sp>
      <p:sp>
        <p:nvSpPr>
          <p:cNvPr id="3" name="Sisällön paikkamerkki 2">
            <a:extLst>
              <a:ext uri="{FF2B5EF4-FFF2-40B4-BE49-F238E27FC236}">
                <a16:creationId xmlns:a16="http://schemas.microsoft.com/office/drawing/2014/main" id="{12462B68-C14E-094B-E03E-95F92E8B79FD}"/>
              </a:ext>
            </a:extLst>
          </p:cNvPr>
          <p:cNvSpPr>
            <a:spLocks noGrp="1"/>
          </p:cNvSpPr>
          <p:nvPr>
            <p:ph idx="1"/>
          </p:nvPr>
        </p:nvSpPr>
        <p:spPr/>
        <p:txBody>
          <a:bodyPr/>
          <a:lstStyle/>
          <a:p>
            <a:r>
              <a:rPr lang="fi-FI" dirty="0"/>
              <a:t>Reena Laukkanen-Abbey</a:t>
            </a:r>
          </a:p>
          <a:p>
            <a:r>
              <a:rPr lang="fi-FI" dirty="0"/>
              <a:t>toiminnanjohtaja</a:t>
            </a:r>
          </a:p>
          <a:p>
            <a:r>
              <a:rPr lang="fi-FI" dirty="0"/>
              <a:t>Keski-Suomen Kylät ry</a:t>
            </a:r>
          </a:p>
          <a:p>
            <a:r>
              <a:rPr lang="fi-FI" dirty="0">
                <a:hlinkClick r:id="rId2"/>
              </a:rPr>
              <a:t>toimisto@keskisuomenkylat.fi</a:t>
            </a:r>
            <a:endParaRPr lang="fi-FI" dirty="0"/>
          </a:p>
          <a:p>
            <a:r>
              <a:rPr lang="fi-FI" dirty="0"/>
              <a:t>0400-738205</a:t>
            </a:r>
          </a:p>
          <a:p>
            <a:r>
              <a:rPr lang="fi-FI" dirty="0"/>
              <a:t>www.keskisuomenkylat.fi</a:t>
            </a:r>
          </a:p>
          <a:p>
            <a:endParaRPr lang="fi-FI" dirty="0"/>
          </a:p>
        </p:txBody>
      </p:sp>
    </p:spTree>
    <p:extLst>
      <p:ext uri="{BB962C8B-B14F-4D97-AF65-F5344CB8AC3E}">
        <p14:creationId xmlns:p14="http://schemas.microsoft.com/office/powerpoint/2010/main" val="3874759523"/>
      </p:ext>
    </p:extLst>
  </p:cSld>
  <p:clrMapOvr>
    <a:masterClrMapping/>
  </p:clrMapOvr>
</p:sld>
</file>

<file path=ppt/theme/theme1.xml><?xml version="1.0" encoding="utf-8"?>
<a:theme xmlns:a="http://schemas.openxmlformats.org/drawingml/2006/main" name="Retro">
  <a:themeElements>
    <a:clrScheme name="Mukautettu 1">
      <a:dk1>
        <a:sysClr val="windowText" lastClr="000000"/>
      </a:dk1>
      <a:lt1>
        <a:sysClr val="window" lastClr="FFFFFF"/>
      </a:lt1>
      <a:dk2>
        <a:srgbClr val="505046"/>
      </a:dk2>
      <a:lt2>
        <a:srgbClr val="EEECE1"/>
      </a:lt2>
      <a:accent1>
        <a:srgbClr val="F7941D"/>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d59d5d-1695-44db-9932-9a85090a3610">
      <Terms xmlns="http://schemas.microsoft.com/office/infopath/2007/PartnerControls"/>
    </lcf76f155ced4ddcb4097134ff3c332f>
    <TaxCatchAll xmlns="bb0724a9-873f-485a-b83c-59d3103afe2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984E7680792F4946AEE80EAE955E68FB" ma:contentTypeVersion="15" ma:contentTypeDescription="Luo uusi asiakirja." ma:contentTypeScope="" ma:versionID="d4105d7aa6ceec03764d0847bb2b738e">
  <xsd:schema xmlns:xsd="http://www.w3.org/2001/XMLSchema" xmlns:xs="http://www.w3.org/2001/XMLSchema" xmlns:p="http://schemas.microsoft.com/office/2006/metadata/properties" xmlns:ns2="3ad59d5d-1695-44db-9932-9a85090a3610" xmlns:ns3="bb0724a9-873f-485a-b83c-59d3103afe28" targetNamespace="http://schemas.microsoft.com/office/2006/metadata/properties" ma:root="true" ma:fieldsID="e437efc259f6cc1fc0a0841d1324162d" ns2:_="" ns3:_="">
    <xsd:import namespace="3ad59d5d-1695-44db-9932-9a85090a3610"/>
    <xsd:import namespace="bb0724a9-873f-485a-b83c-59d3103afe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d59d5d-1695-44db-9932-9a85090a36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d9b765d3-cb81-4a2e-9ad9-2497b9ca3e0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0724a9-873f-485a-b83c-59d3103afe2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2235e5-7445-4730-a8e7-306ba5eec67c}" ma:internalName="TaxCatchAll" ma:showField="CatchAllData" ma:web="bb0724a9-873f-485a-b83c-59d3103afe2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374F6C-B20F-403E-8EC1-F2B5EED16A3D}">
  <ds:schemaRefs>
    <ds:schemaRef ds:uri="http://schemas.microsoft.com/sharepoint/v3/contenttype/forms"/>
  </ds:schemaRefs>
</ds:datastoreItem>
</file>

<file path=customXml/itemProps2.xml><?xml version="1.0" encoding="utf-8"?>
<ds:datastoreItem xmlns:ds="http://schemas.openxmlformats.org/officeDocument/2006/customXml" ds:itemID="{F9833FD1-C261-42BA-996C-609BF7D69AC4}">
  <ds:schemaRefs>
    <ds:schemaRef ds:uri="http://schemas.microsoft.com/office/2006/documentManagement/types"/>
    <ds:schemaRef ds:uri="19c27006-98f3-4d3b-a675-fd0a870d4dfa"/>
    <ds:schemaRef ds:uri="fd6c578e-1113-4adf-b8eb-b196a12d90ab"/>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3ad59d5d-1695-44db-9932-9a85090a3610"/>
    <ds:schemaRef ds:uri="bb0724a9-873f-485a-b83c-59d3103afe28"/>
  </ds:schemaRefs>
</ds:datastoreItem>
</file>

<file path=customXml/itemProps3.xml><?xml version="1.0" encoding="utf-8"?>
<ds:datastoreItem xmlns:ds="http://schemas.openxmlformats.org/officeDocument/2006/customXml" ds:itemID="{D0390B4A-09FD-4AC4-A1EC-CA12C196F7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d59d5d-1695-44db-9932-9a85090a3610"/>
    <ds:schemaRef ds:uri="bb0724a9-873f-485a-b83c-59d3103afe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659</TotalTime>
  <Words>462</Words>
  <Application>Microsoft Office PowerPoint</Application>
  <PresentationFormat>Laajakuva</PresentationFormat>
  <Paragraphs>89</Paragraphs>
  <Slides>9</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9</vt:i4>
      </vt:variant>
    </vt:vector>
  </HeadingPairs>
  <TitlesOfParts>
    <vt:vector size="16" baseType="lpstr">
      <vt:lpstr>Calibri</vt:lpstr>
      <vt:lpstr>docs-Roboto</vt:lpstr>
      <vt:lpstr>Raleway</vt:lpstr>
      <vt:lpstr>Raleway Black</vt:lpstr>
      <vt:lpstr>Roboto Light</vt:lpstr>
      <vt:lpstr>Segoe UI Historic</vt:lpstr>
      <vt:lpstr>Retro</vt:lpstr>
      <vt:lpstr>Kylien turvallisuus</vt:lpstr>
      <vt:lpstr>Kyläturvallisuus</vt:lpstr>
      <vt:lpstr>Kyläturvallisuuteen työkaluja</vt:lpstr>
      <vt:lpstr>Kyläturvallisuuteen työkaluja</vt:lpstr>
      <vt:lpstr>Vinkkejä turvallisuushankkeista</vt:lpstr>
      <vt:lpstr>Tehtävä kylille:</vt:lpstr>
      <vt:lpstr>Suomen Kylät ry kylävara julkistaminen</vt:lpstr>
      <vt:lpstr>www.kylämme.fi</vt:lpstr>
      <vt:lpstr>Lisätietoja: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Sofia Tuisku</dc:creator>
  <cp:lastModifiedBy>Keski-Suomen Kylät ry - Toimisto</cp:lastModifiedBy>
  <cp:revision>30</cp:revision>
  <dcterms:created xsi:type="dcterms:W3CDTF">2018-12-13T06:33:17Z</dcterms:created>
  <dcterms:modified xsi:type="dcterms:W3CDTF">2026-02-12T09:30:08Z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0x010100984E7680792F4946AEE80EAE955E68FB</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